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6" r:id="rId3"/>
    <p:sldId id="377" r:id="rId4"/>
    <p:sldId id="393" r:id="rId5"/>
    <p:sldId id="394" r:id="rId6"/>
    <p:sldId id="378" r:id="rId7"/>
    <p:sldId id="395" r:id="rId8"/>
    <p:sldId id="396" r:id="rId9"/>
    <p:sldId id="381" r:id="rId10"/>
    <p:sldId id="382" r:id="rId11"/>
    <p:sldId id="383" r:id="rId12"/>
    <p:sldId id="279" r:id="rId13"/>
  </p:sldIdLst>
  <p:sldSz cx="9144000" cy="6858000" type="screen4x3"/>
  <p:notesSz cx="6735763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7F"/>
    <a:srgbClr val="DEBEE0"/>
    <a:srgbClr val="9C4AA1"/>
    <a:srgbClr val="4E1F05"/>
    <a:srgbClr val="1CF826"/>
    <a:srgbClr val="8600AF"/>
    <a:srgbClr val="331834"/>
    <a:srgbClr val="D1A1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53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1794" y="-108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tanya\Documents\Sinderella\Market%20Information\Shoe%20statistics%20(Enregistr&#233;%20automatiquement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9006987388346086E-2"/>
          <c:y val="4.6580443187900861E-2"/>
          <c:w val="0.89658348803959997"/>
          <c:h val="0.8480130600296946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dPt>
            <c:idx val="6"/>
            <c:marker>
              <c:symbol val="none"/>
            </c:marker>
          </c:dPt>
          <c:dPt>
            <c:idx val="7"/>
            <c:marker>
              <c:symbol val="none"/>
            </c:marker>
          </c:dPt>
          <c:dPt>
            <c:idx val="9"/>
            <c:marker>
              <c:symbol val="none"/>
            </c:marker>
          </c:dPt>
          <c:dPt>
            <c:idx val="12"/>
            <c:marker>
              <c:symbol val="none"/>
            </c:marker>
          </c:dPt>
          <c:dPt>
            <c:idx val="14"/>
            <c:marker>
              <c:symbol val="none"/>
            </c:marker>
          </c:dPt>
          <c:dPt>
            <c:idx val="25"/>
            <c:marker>
              <c:symbol val="none"/>
            </c:marker>
          </c:dPt>
          <c:xVal>
            <c:numRef>
              <c:f>'attribute spread (2)'!$B$2:$AA$2</c:f>
              <c:numCache>
                <c:formatCode>General</c:formatCode>
                <c:ptCount val="26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2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4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5</c:v>
                </c:pt>
                <c:pt idx="13">
                  <c:v>10</c:v>
                </c:pt>
                <c:pt idx="14">
                  <c:v>6</c:v>
                </c:pt>
                <c:pt idx="15">
                  <c:v>4</c:v>
                </c:pt>
                <c:pt idx="16">
                  <c:v>3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10</c:v>
                </c:pt>
                <c:pt idx="22">
                  <c:v>10</c:v>
                </c:pt>
                <c:pt idx="23">
                  <c:v>4</c:v>
                </c:pt>
                <c:pt idx="24">
                  <c:v>10</c:v>
                </c:pt>
                <c:pt idx="25">
                  <c:v>10</c:v>
                </c:pt>
              </c:numCache>
            </c:numRef>
          </c:xVal>
          <c:yVal>
            <c:numRef>
              <c:f>'attribute spread (2)'!$B$3:$AA$3</c:f>
              <c:numCache>
                <c:formatCode>General</c:formatCode>
                <c:ptCount val="26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5</c:v>
                </c:pt>
                <c:pt idx="10">
                  <c:v>8</c:v>
                </c:pt>
                <c:pt idx="11">
                  <c:v>5</c:v>
                </c:pt>
                <c:pt idx="12">
                  <c:v>7</c:v>
                </c:pt>
                <c:pt idx="13">
                  <c:v>5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5</c:v>
                </c:pt>
                <c:pt idx="20">
                  <c:v>5</c:v>
                </c:pt>
                <c:pt idx="21">
                  <c:v>6</c:v>
                </c:pt>
                <c:pt idx="22">
                  <c:v>10</c:v>
                </c:pt>
                <c:pt idx="23">
                  <c:v>8</c:v>
                </c:pt>
                <c:pt idx="24">
                  <c:v>1</c:v>
                </c:pt>
                <c:pt idx="25">
                  <c:v>2</c:v>
                </c:pt>
              </c:numCache>
            </c:numRef>
          </c:yVal>
        </c:ser>
        <c:axId val="211208448"/>
        <c:axId val="132784128"/>
      </c:scatterChart>
      <c:valAx>
        <c:axId val="211208448"/>
        <c:scaling>
          <c:orientation val="minMax"/>
        </c:scaling>
        <c:axPos val="b"/>
        <c:numFmt formatCode="General" sourceLinked="1"/>
        <c:tickLblPos val="nextTo"/>
        <c:crossAx val="132784128"/>
        <c:crosses val="autoZero"/>
        <c:crossBetween val="midCat"/>
      </c:valAx>
      <c:valAx>
        <c:axId val="132784128"/>
        <c:scaling>
          <c:orientation val="minMax"/>
        </c:scaling>
        <c:axPos val="l"/>
        <c:majorGridlines/>
        <c:numFmt formatCode="General" sourceLinked="1"/>
        <c:tickLblPos val="nextTo"/>
        <c:crossAx val="211208448"/>
        <c:crosses val="autoZero"/>
        <c:crossBetween val="midCat"/>
      </c:valAx>
    </c:plotArea>
    <c:plotVisOnly val="1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55E19-290F-4F60-B3FB-151624370144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A15F1740-64B6-4363-B4A8-12DEB360C8B6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9C4AA1"/>
        </a:solidFill>
        <a:ln>
          <a:noFill/>
        </a:ln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Tanya Heath</a:t>
          </a:r>
        </a:p>
        <a:p>
          <a:r>
            <a:rPr lang="fr-FR" dirty="0" smtClean="0">
              <a:solidFill>
                <a:schemeClr val="bg1"/>
              </a:solidFill>
            </a:rPr>
            <a:t>Marketing / Distribution</a:t>
          </a:r>
        </a:p>
        <a:p>
          <a:r>
            <a:rPr lang="fr-FR" dirty="0" smtClean="0">
              <a:solidFill>
                <a:schemeClr val="bg1"/>
              </a:solidFill>
            </a:rPr>
            <a:t>/ Produit / Vision</a:t>
          </a:r>
          <a:endParaRPr lang="fr-FR" dirty="0">
            <a:solidFill>
              <a:schemeClr val="bg1"/>
            </a:solidFill>
          </a:endParaRPr>
        </a:p>
      </dgm:t>
    </dgm:pt>
    <dgm:pt modelId="{3711544F-1638-4B2E-8645-1710D98C376A}" type="parTrans" cxnId="{FF20E5A6-72CF-4109-9015-74264E865C3D}">
      <dgm:prSet/>
      <dgm:spPr/>
      <dgm:t>
        <a:bodyPr/>
        <a:lstStyle/>
        <a:p>
          <a:endParaRPr lang="fr-FR"/>
        </a:p>
      </dgm:t>
    </dgm:pt>
    <dgm:pt modelId="{47F11243-24FD-467D-9F72-EED586684836}" type="sibTrans" cxnId="{FF20E5A6-72CF-4109-9015-74264E865C3D}">
      <dgm:prSet/>
      <dgm:spPr/>
      <dgm:t>
        <a:bodyPr/>
        <a:lstStyle/>
        <a:p>
          <a:endParaRPr lang="fr-FR"/>
        </a:p>
      </dgm:t>
    </dgm:pt>
    <dgm:pt modelId="{CA3072C1-6D5D-44B4-BECE-95083E07ED03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D1A1D3"/>
        </a:solidFill>
        <a:ln>
          <a:noFill/>
        </a:ln>
      </dgm:spPr>
      <dgm:t>
        <a:bodyPr/>
        <a:lstStyle/>
        <a:p>
          <a:r>
            <a:rPr lang="fr-FR" dirty="0" smtClean="0"/>
            <a:t>Fournisseurs</a:t>
          </a:r>
          <a:endParaRPr lang="fr-FR" dirty="0"/>
        </a:p>
      </dgm:t>
    </dgm:pt>
    <dgm:pt modelId="{58193DBD-430A-4A53-83B9-306F0ACDA67B}" type="parTrans" cxnId="{FD26737F-F535-44C9-B578-D1D56123604C}">
      <dgm:prSet/>
      <dgm:spPr/>
      <dgm:t>
        <a:bodyPr/>
        <a:lstStyle/>
        <a:p>
          <a:endParaRPr lang="fr-FR"/>
        </a:p>
      </dgm:t>
    </dgm:pt>
    <dgm:pt modelId="{EC3AF019-F3FF-4F93-9B85-C79BCF097266}" type="sibTrans" cxnId="{FD26737F-F535-44C9-B578-D1D56123604C}">
      <dgm:prSet/>
      <dgm:spPr/>
      <dgm:t>
        <a:bodyPr/>
        <a:lstStyle/>
        <a:p>
          <a:endParaRPr lang="fr-FR"/>
        </a:p>
      </dgm:t>
    </dgm:pt>
    <dgm:pt modelId="{830526C5-E302-40A6-85DB-C7B384FD0B0B}">
      <dgm:prSet phldrT="[Texte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D1A1D3"/>
        </a:solidFill>
        <a:ln>
          <a:noFill/>
        </a:ln>
      </dgm:spPr>
      <dgm:t>
        <a:bodyPr/>
        <a:lstStyle/>
        <a:p>
          <a:r>
            <a:rPr lang="fr-FR" dirty="0" smtClean="0"/>
            <a:t>DG / CFO</a:t>
          </a:r>
        </a:p>
        <a:p>
          <a:r>
            <a:rPr lang="fr-FR" b="1" dirty="0" smtClean="0"/>
            <a:t>Florent Lucas</a:t>
          </a:r>
          <a:endParaRPr lang="fr-FR" b="1" dirty="0"/>
        </a:p>
      </dgm:t>
    </dgm:pt>
    <dgm:pt modelId="{8EAA939C-5DAF-4107-8DDA-BBFCC82E45E1}" type="parTrans" cxnId="{611B4CB8-771D-4B5C-B3A7-19656D112692}">
      <dgm:prSet/>
      <dgm:spPr/>
      <dgm:t>
        <a:bodyPr/>
        <a:lstStyle/>
        <a:p>
          <a:endParaRPr lang="fr-FR"/>
        </a:p>
      </dgm:t>
    </dgm:pt>
    <dgm:pt modelId="{6442E7A1-80A4-4DA9-8D11-4245784375FB}" type="sibTrans" cxnId="{611B4CB8-771D-4B5C-B3A7-19656D112692}">
      <dgm:prSet/>
      <dgm:spPr/>
      <dgm:t>
        <a:bodyPr/>
        <a:lstStyle/>
        <a:p>
          <a:endParaRPr lang="fr-FR"/>
        </a:p>
      </dgm:t>
    </dgm:pt>
    <dgm:pt modelId="{CDDD0EAB-353B-453B-B2E5-0663ADD81DF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DEBEE0"/>
        </a:solidFill>
        <a:ln>
          <a:noFill/>
        </a:ln>
      </dgm:spPr>
      <dgm:t>
        <a:bodyPr/>
        <a:lstStyle/>
        <a:p>
          <a:r>
            <a:rPr lang="fr-FR" b="0" dirty="0" smtClean="0">
              <a:solidFill>
                <a:schemeClr val="tx1"/>
              </a:solidFill>
            </a:rPr>
            <a:t>4 étudiants</a:t>
          </a:r>
        </a:p>
        <a:p>
          <a:r>
            <a:rPr lang="fr-FR" b="0" dirty="0" smtClean="0">
              <a:solidFill>
                <a:schemeClr val="tx1"/>
              </a:solidFill>
            </a:rPr>
            <a:t>Ecole Centrale Paris</a:t>
          </a:r>
        </a:p>
        <a:p>
          <a:r>
            <a:rPr lang="fr-FR" b="0" dirty="0" smtClean="0">
              <a:solidFill>
                <a:schemeClr val="tx1"/>
              </a:solidFill>
            </a:rPr>
            <a:t>Logistique/ </a:t>
          </a:r>
          <a:r>
            <a:rPr lang="fr-FR" b="0" dirty="0" err="1" smtClean="0">
              <a:solidFill>
                <a:schemeClr val="tx1"/>
              </a:solidFill>
            </a:rPr>
            <a:t>Supply</a:t>
          </a:r>
          <a:r>
            <a:rPr lang="fr-FR" b="0" dirty="0" smtClean="0">
              <a:solidFill>
                <a:schemeClr val="tx1"/>
              </a:solidFill>
            </a:rPr>
            <a:t> Chain</a:t>
          </a:r>
          <a:endParaRPr lang="fr-FR" b="0" dirty="0">
            <a:solidFill>
              <a:schemeClr val="tx1"/>
            </a:solidFill>
          </a:endParaRPr>
        </a:p>
      </dgm:t>
    </dgm:pt>
    <dgm:pt modelId="{C6505355-D204-4D9C-BA06-26EBA77A42C4}" type="parTrans" cxnId="{A6D0A418-8B27-49C9-9E55-6E56972BAD6D}">
      <dgm:prSet/>
      <dgm:spPr/>
      <dgm:t>
        <a:bodyPr/>
        <a:lstStyle/>
        <a:p>
          <a:endParaRPr lang="fr-FR"/>
        </a:p>
      </dgm:t>
    </dgm:pt>
    <dgm:pt modelId="{D04C6296-AD29-4A8A-9219-A8BA9CDFC58D}" type="sibTrans" cxnId="{A6D0A418-8B27-49C9-9E55-6E56972BAD6D}">
      <dgm:prSet/>
      <dgm:spPr/>
      <dgm:t>
        <a:bodyPr/>
        <a:lstStyle/>
        <a:p>
          <a:endParaRPr lang="fr-FR"/>
        </a:p>
      </dgm:t>
    </dgm:pt>
    <dgm:pt modelId="{BA67590A-6FAD-4D83-99F7-F46EEFF3051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D1A1D3"/>
        </a:solidFill>
        <a:ln>
          <a:noFill/>
        </a:ln>
      </dgm:spPr>
      <dgm:t>
        <a:bodyPr/>
        <a:lstStyle/>
        <a:p>
          <a:r>
            <a:rPr lang="fr-FR" dirty="0" smtClean="0"/>
            <a:t>Expertise Chaussure</a:t>
          </a:r>
          <a:endParaRPr lang="fr-FR" b="1" dirty="0"/>
        </a:p>
      </dgm:t>
    </dgm:pt>
    <dgm:pt modelId="{79077230-DC34-431A-9CF0-7F879977C8D1}" type="parTrans" cxnId="{CE3B42A2-9028-4108-821D-BFFC55264E87}">
      <dgm:prSet/>
      <dgm:spPr/>
      <dgm:t>
        <a:bodyPr/>
        <a:lstStyle/>
        <a:p>
          <a:endParaRPr lang="fr-FR"/>
        </a:p>
      </dgm:t>
    </dgm:pt>
    <dgm:pt modelId="{CBCCD12C-279D-47C4-9FBA-C960DF81331C}" type="sibTrans" cxnId="{CE3B42A2-9028-4108-821D-BFFC55264E87}">
      <dgm:prSet/>
      <dgm:spPr/>
      <dgm:t>
        <a:bodyPr/>
        <a:lstStyle/>
        <a:p>
          <a:endParaRPr lang="fr-FR"/>
        </a:p>
      </dgm:t>
    </dgm:pt>
    <dgm:pt modelId="{0B8EE7F8-4D69-4BBE-8367-878B586176B2}">
      <dgm:prSet/>
      <dgm:spPr>
        <a:solidFill>
          <a:srgbClr val="DEBEE0"/>
        </a:solidFill>
        <a:ln>
          <a:noFill/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François </a:t>
          </a:r>
          <a:r>
            <a:rPr lang="fr-FR" b="1" dirty="0" err="1" smtClean="0">
              <a:solidFill>
                <a:schemeClr val="tx1"/>
              </a:solidFill>
            </a:rPr>
            <a:t>Ascencio</a:t>
          </a:r>
          <a:endParaRPr lang="fr-FR" b="1" dirty="0" smtClean="0">
            <a:solidFill>
              <a:schemeClr val="tx1"/>
            </a:solidFill>
          </a:endParaRPr>
        </a:p>
        <a:p>
          <a:r>
            <a:rPr lang="fr-FR" dirty="0" smtClean="0">
              <a:solidFill>
                <a:schemeClr val="tx1"/>
              </a:solidFill>
            </a:rPr>
            <a:t>Designer</a:t>
          </a:r>
        </a:p>
        <a:p>
          <a:r>
            <a:rPr lang="fr-FR" dirty="0" smtClean="0">
              <a:solidFill>
                <a:schemeClr val="tx1"/>
              </a:solidFill>
            </a:rPr>
            <a:t>(Sergio Rossi, Lanvin, Maison </a:t>
          </a:r>
          <a:r>
            <a:rPr lang="fr-FR" dirty="0" err="1" smtClean="0">
              <a:solidFill>
                <a:schemeClr val="tx1"/>
              </a:solidFill>
            </a:rPr>
            <a:t>Margiela</a:t>
          </a:r>
          <a:r>
            <a:rPr lang="fr-FR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56467390-13C1-4784-BCB8-DE59DDC74DD2}" type="parTrans" cxnId="{47C52E64-9229-43DB-B585-EC73A151D0E7}">
      <dgm:prSet/>
      <dgm:spPr/>
      <dgm:t>
        <a:bodyPr/>
        <a:lstStyle/>
        <a:p>
          <a:endParaRPr lang="en-US"/>
        </a:p>
      </dgm:t>
    </dgm:pt>
    <dgm:pt modelId="{1D5D5278-7132-4A24-BE1D-32A25B245975}" type="sibTrans" cxnId="{47C52E64-9229-43DB-B585-EC73A151D0E7}">
      <dgm:prSet/>
      <dgm:spPr/>
      <dgm:t>
        <a:bodyPr/>
        <a:lstStyle/>
        <a:p>
          <a:endParaRPr lang="en-US"/>
        </a:p>
      </dgm:t>
    </dgm:pt>
    <dgm:pt modelId="{42E52B53-51CC-4F6A-BFF8-9B527910F560}">
      <dgm:prSet/>
      <dgm:spPr>
        <a:solidFill>
          <a:srgbClr val="DEBEE0"/>
        </a:solidFill>
        <a:ln>
          <a:noFill/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Astra, </a:t>
          </a:r>
        </a:p>
        <a:p>
          <a:r>
            <a:rPr lang="fr-FR" dirty="0" smtClean="0">
              <a:solidFill>
                <a:schemeClr val="tx1"/>
              </a:solidFill>
            </a:rPr>
            <a:t>Gautier</a:t>
          </a:r>
        </a:p>
        <a:p>
          <a:r>
            <a:rPr lang="fr-FR" dirty="0" smtClean="0">
              <a:solidFill>
                <a:schemeClr val="tx1"/>
              </a:solidFill>
            </a:rPr>
            <a:t>Souliers de paris</a:t>
          </a:r>
          <a:endParaRPr lang="en-US" dirty="0">
            <a:solidFill>
              <a:schemeClr val="tx1"/>
            </a:solidFill>
          </a:endParaRPr>
        </a:p>
      </dgm:t>
    </dgm:pt>
    <dgm:pt modelId="{2BC43CC2-824A-47BF-A266-76EDB30EB0A0}" type="parTrans" cxnId="{5DC3457D-75AB-4855-B8E9-C08AB59923D6}">
      <dgm:prSet/>
      <dgm:spPr/>
      <dgm:t>
        <a:bodyPr/>
        <a:lstStyle/>
        <a:p>
          <a:endParaRPr lang="en-US"/>
        </a:p>
      </dgm:t>
    </dgm:pt>
    <dgm:pt modelId="{BD55845A-CA17-4D77-ACCF-95046F4DF45C}" type="sibTrans" cxnId="{5DC3457D-75AB-4855-B8E9-C08AB59923D6}">
      <dgm:prSet/>
      <dgm:spPr/>
      <dgm:t>
        <a:bodyPr/>
        <a:lstStyle/>
        <a:p>
          <a:endParaRPr lang="en-US"/>
        </a:p>
      </dgm:t>
    </dgm:pt>
    <dgm:pt modelId="{093594E8-DA4F-4E4F-845B-A1449743ABD6}">
      <dgm:prSet/>
      <dgm:spPr>
        <a:solidFill>
          <a:srgbClr val="DEBEE0"/>
        </a:solidFill>
        <a:ln>
          <a:noFill/>
        </a:ln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Fimecor</a:t>
          </a:r>
          <a:r>
            <a:rPr lang="fr-FR" dirty="0" smtClean="0">
              <a:solidFill>
                <a:schemeClr val="tx1"/>
              </a:solidFill>
            </a:rPr>
            <a:t> Baker </a:t>
          </a:r>
          <a:r>
            <a:rPr lang="fr-FR" dirty="0" err="1" smtClean="0">
              <a:solidFill>
                <a:schemeClr val="tx1"/>
              </a:solidFill>
            </a:rPr>
            <a:t>Tilley</a:t>
          </a:r>
          <a:endParaRPr lang="fr-FR" dirty="0" smtClean="0">
            <a:solidFill>
              <a:schemeClr val="tx1"/>
            </a:solidFill>
          </a:endParaRPr>
        </a:p>
        <a:p>
          <a:r>
            <a:rPr lang="fr-FR" dirty="0" smtClean="0">
              <a:solidFill>
                <a:schemeClr val="tx1"/>
              </a:solidFill>
            </a:rPr>
            <a:t>Maitre </a:t>
          </a:r>
          <a:r>
            <a:rPr lang="fr-FR" dirty="0" err="1" smtClean="0">
              <a:solidFill>
                <a:schemeClr val="tx1"/>
              </a:solidFill>
            </a:rPr>
            <a:t>Bouganim</a:t>
          </a:r>
          <a:endParaRPr lang="en-US" dirty="0">
            <a:solidFill>
              <a:schemeClr val="tx1"/>
            </a:solidFill>
          </a:endParaRPr>
        </a:p>
      </dgm:t>
    </dgm:pt>
    <dgm:pt modelId="{275481AD-03B0-4D9A-91F4-2A605A610481}" type="parTrans" cxnId="{6561BB19-D662-4F63-8E89-ACE2420960DF}">
      <dgm:prSet/>
      <dgm:spPr/>
      <dgm:t>
        <a:bodyPr/>
        <a:lstStyle/>
        <a:p>
          <a:endParaRPr lang="en-US"/>
        </a:p>
      </dgm:t>
    </dgm:pt>
    <dgm:pt modelId="{6FFB8195-0621-47B7-81F1-84F495844458}" type="sibTrans" cxnId="{6561BB19-D662-4F63-8E89-ACE2420960DF}">
      <dgm:prSet/>
      <dgm:spPr/>
      <dgm:t>
        <a:bodyPr/>
        <a:lstStyle/>
        <a:p>
          <a:endParaRPr lang="en-US"/>
        </a:p>
      </dgm:t>
    </dgm:pt>
    <dgm:pt modelId="{61D9B226-5C28-4E31-B374-C9B500F43DD4}">
      <dgm:prSet/>
      <dgm:spPr>
        <a:solidFill>
          <a:srgbClr val="DEBEE0"/>
        </a:solidFill>
        <a:ln>
          <a:noFill/>
        </a:ln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CTC</a:t>
          </a:r>
          <a:endParaRPr lang="fr-FR" dirty="0" smtClean="0">
            <a:solidFill>
              <a:schemeClr val="tx1"/>
            </a:solidFill>
          </a:endParaRPr>
        </a:p>
        <a:p>
          <a:r>
            <a:rPr lang="fr-FR" dirty="0" smtClean="0">
              <a:solidFill>
                <a:schemeClr val="tx1"/>
              </a:solidFill>
            </a:rPr>
            <a:t>Comité Professionnel de Développement Economique Cuir Chaussure Maroquinerie</a:t>
          </a:r>
          <a:endParaRPr lang="en-US" dirty="0">
            <a:solidFill>
              <a:schemeClr val="tx1"/>
            </a:solidFill>
          </a:endParaRPr>
        </a:p>
      </dgm:t>
    </dgm:pt>
    <dgm:pt modelId="{38AB8CB1-C341-4C39-9639-6D824FAFC913}" type="parTrans" cxnId="{0FE72271-9141-4806-A841-6440BF128C3A}">
      <dgm:prSet/>
      <dgm:spPr/>
      <dgm:t>
        <a:bodyPr/>
        <a:lstStyle/>
        <a:p>
          <a:endParaRPr lang="en-US"/>
        </a:p>
      </dgm:t>
    </dgm:pt>
    <dgm:pt modelId="{E8B5CD98-14B3-4B7D-B0FA-B17FBC655A78}" type="sibTrans" cxnId="{0FE72271-9141-4806-A841-6440BF128C3A}">
      <dgm:prSet/>
      <dgm:spPr/>
      <dgm:t>
        <a:bodyPr/>
        <a:lstStyle/>
        <a:p>
          <a:endParaRPr lang="en-US"/>
        </a:p>
      </dgm:t>
    </dgm:pt>
    <dgm:pt modelId="{AB9519E1-2308-46DF-8ED4-5761CBC0FC51}">
      <dgm:prSet/>
      <dgm:spPr>
        <a:solidFill>
          <a:srgbClr val="D1A1D3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Marketing / Distribution</a:t>
          </a:r>
          <a:endParaRPr lang="en-US" dirty="0">
            <a:solidFill>
              <a:schemeClr val="tx1"/>
            </a:solidFill>
          </a:endParaRPr>
        </a:p>
      </dgm:t>
    </dgm:pt>
    <dgm:pt modelId="{34973C0F-EA62-4B59-BD17-3FC569A3CE2B}" type="parTrans" cxnId="{6B85567C-FE52-46C6-80F2-7ED7BE42D28E}">
      <dgm:prSet/>
      <dgm:spPr/>
      <dgm:t>
        <a:bodyPr/>
        <a:lstStyle/>
        <a:p>
          <a:endParaRPr lang="en-US"/>
        </a:p>
      </dgm:t>
    </dgm:pt>
    <dgm:pt modelId="{8AB3D1DE-675C-4E97-AD8C-ECFBB5F8A8A6}" type="sibTrans" cxnId="{6B85567C-FE52-46C6-80F2-7ED7BE42D28E}">
      <dgm:prSet/>
      <dgm:spPr/>
      <dgm:t>
        <a:bodyPr/>
        <a:lstStyle/>
        <a:p>
          <a:endParaRPr lang="en-US"/>
        </a:p>
      </dgm:t>
    </dgm:pt>
    <dgm:pt modelId="{58159547-5A45-459B-AAF3-06320868E0F7}">
      <dgm:prSet/>
      <dgm:spPr>
        <a:solidFill>
          <a:srgbClr val="D1A1D3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Aurélie </a:t>
          </a:r>
          <a:r>
            <a:rPr lang="fr-FR" b="1" dirty="0" err="1" smtClean="0">
              <a:solidFill>
                <a:schemeClr val="tx1"/>
              </a:solidFill>
            </a:rPr>
            <a:t>Leveau</a:t>
          </a:r>
          <a:r>
            <a:rPr lang="fr-FR" b="1" dirty="0" smtClean="0">
              <a:solidFill>
                <a:schemeClr val="tx1"/>
              </a:solidFill>
            </a:rPr>
            <a:t> </a:t>
          </a:r>
          <a:r>
            <a:rPr lang="fr-FR" b="1" dirty="0" err="1" smtClean="0">
              <a:solidFill>
                <a:schemeClr val="tx1"/>
              </a:solidFill>
            </a:rPr>
            <a:t>Falgayrettes</a:t>
          </a:r>
          <a:endParaRPr lang="fr-FR" b="1" dirty="0" smtClean="0">
            <a:solidFill>
              <a:schemeClr val="tx1"/>
            </a:solidFill>
          </a:endParaRPr>
        </a:p>
        <a:p>
          <a:r>
            <a:rPr lang="fr-FR" dirty="0" smtClean="0">
              <a:solidFill>
                <a:schemeClr val="tx1"/>
              </a:solidFill>
            </a:rPr>
            <a:t>Marketing viral, </a:t>
          </a:r>
          <a:r>
            <a:rPr lang="fr-FR" dirty="0" err="1" smtClean="0">
              <a:solidFill>
                <a:schemeClr val="tx1"/>
              </a:solidFill>
            </a:rPr>
            <a:t>buzz</a:t>
          </a:r>
          <a:r>
            <a:rPr lang="fr-FR" dirty="0" smtClean="0">
              <a:solidFill>
                <a:schemeClr val="tx1"/>
              </a:solidFill>
            </a:rPr>
            <a:t> et programme de fidélité</a:t>
          </a:r>
          <a:endParaRPr lang="en-US" dirty="0">
            <a:solidFill>
              <a:schemeClr val="tx1"/>
            </a:solidFill>
          </a:endParaRPr>
        </a:p>
      </dgm:t>
    </dgm:pt>
    <dgm:pt modelId="{14ECD9CC-05AD-4C6D-86CF-7AD85C0C3581}" type="parTrans" cxnId="{05B3C40F-9431-42E0-A75C-132D808D4382}">
      <dgm:prSet/>
      <dgm:spPr/>
      <dgm:t>
        <a:bodyPr/>
        <a:lstStyle/>
        <a:p>
          <a:endParaRPr lang="en-US"/>
        </a:p>
      </dgm:t>
    </dgm:pt>
    <dgm:pt modelId="{F1E9E3AA-C999-412C-9DF6-5D7FBA5137F9}" type="sibTrans" cxnId="{05B3C40F-9431-42E0-A75C-132D808D4382}">
      <dgm:prSet/>
      <dgm:spPr/>
      <dgm:t>
        <a:bodyPr/>
        <a:lstStyle/>
        <a:p>
          <a:endParaRPr lang="en-US"/>
        </a:p>
      </dgm:t>
    </dgm:pt>
    <dgm:pt modelId="{89A57A24-750C-40E5-BE1A-98E136EB1D46}">
      <dgm:prSet/>
      <dgm:spPr>
        <a:solidFill>
          <a:srgbClr val="D1A1D3"/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Distribution</a:t>
          </a:r>
        </a:p>
        <a:p>
          <a:r>
            <a:rPr lang="fr-FR" dirty="0" smtClean="0">
              <a:solidFill>
                <a:schemeClr val="tx1"/>
              </a:solidFill>
            </a:rPr>
            <a:t>2 étudiants Master Dauphine</a:t>
          </a:r>
          <a:endParaRPr lang="en-US" dirty="0">
            <a:solidFill>
              <a:schemeClr val="tx1"/>
            </a:solidFill>
          </a:endParaRPr>
        </a:p>
      </dgm:t>
    </dgm:pt>
    <dgm:pt modelId="{23EAFC56-56A5-463E-9FFE-219D684C0881}" type="parTrans" cxnId="{83E512F6-3A21-475D-8057-7117664A710A}">
      <dgm:prSet/>
      <dgm:spPr/>
      <dgm:t>
        <a:bodyPr/>
        <a:lstStyle/>
        <a:p>
          <a:endParaRPr lang="en-US"/>
        </a:p>
      </dgm:t>
    </dgm:pt>
    <dgm:pt modelId="{3B0143B0-D545-4B6E-84CD-DFE4AC9F8707}" type="sibTrans" cxnId="{83E512F6-3A21-475D-8057-7117664A710A}">
      <dgm:prSet/>
      <dgm:spPr/>
      <dgm:t>
        <a:bodyPr/>
        <a:lstStyle/>
        <a:p>
          <a:endParaRPr lang="en-US"/>
        </a:p>
      </dgm:t>
    </dgm:pt>
    <dgm:pt modelId="{216FB848-549D-407E-AA9F-66BC1B21B48A}" type="pres">
      <dgm:prSet presAssocID="{E6555E19-290F-4F60-B3FB-151624370144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457F38-456E-479C-BCA2-2BE76D49AD45}" type="pres">
      <dgm:prSet presAssocID="{A15F1740-64B6-4363-B4A8-12DEB360C8B6}" presName="hierRoot1" presStyleCnt="0">
        <dgm:presLayoutVars>
          <dgm:hierBranch val="init"/>
        </dgm:presLayoutVars>
      </dgm:prSet>
      <dgm:spPr/>
    </dgm:pt>
    <dgm:pt modelId="{5D58AECC-56AD-44F5-8966-BF67F0D7A83B}" type="pres">
      <dgm:prSet presAssocID="{A15F1740-64B6-4363-B4A8-12DEB360C8B6}" presName="rootComposite1" presStyleCnt="0"/>
      <dgm:spPr/>
    </dgm:pt>
    <dgm:pt modelId="{93B2952B-B7C6-4941-8F3F-94D8B6C93D3F}" type="pres">
      <dgm:prSet presAssocID="{A15F1740-64B6-4363-B4A8-12DEB360C8B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3CB43E-9F5B-4228-8E0B-C28E80379CFD}" type="pres">
      <dgm:prSet presAssocID="{A15F1740-64B6-4363-B4A8-12DEB360C8B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068A2B2-35AB-4B40-96E7-719E6E23C6A2}" type="pres">
      <dgm:prSet presAssocID="{A15F1740-64B6-4363-B4A8-12DEB360C8B6}" presName="hierChild2" presStyleCnt="0"/>
      <dgm:spPr/>
    </dgm:pt>
    <dgm:pt modelId="{15B48CA3-B641-4A7A-8779-28026820EF71}" type="pres">
      <dgm:prSet presAssocID="{58193DBD-430A-4A53-83B9-306F0ACDA67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42DE235C-C328-4A0D-8D6C-D70D3FEFAA38}" type="pres">
      <dgm:prSet presAssocID="{CA3072C1-6D5D-44B4-BECE-95083E07ED03}" presName="hierRoot2" presStyleCnt="0">
        <dgm:presLayoutVars>
          <dgm:hierBranch val="init"/>
        </dgm:presLayoutVars>
      </dgm:prSet>
      <dgm:spPr/>
    </dgm:pt>
    <dgm:pt modelId="{9045C05A-B23D-46F8-8077-FC8FF872FB58}" type="pres">
      <dgm:prSet presAssocID="{CA3072C1-6D5D-44B4-BECE-95083E07ED03}" presName="rootComposite" presStyleCnt="0"/>
      <dgm:spPr/>
    </dgm:pt>
    <dgm:pt modelId="{3C736E2A-DD70-4795-9E8C-5A3496E127FA}" type="pres">
      <dgm:prSet presAssocID="{CA3072C1-6D5D-44B4-BECE-95083E07ED0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A4E08-E778-4A61-A608-DBB03ECC1F8E}" type="pres">
      <dgm:prSet presAssocID="{CA3072C1-6D5D-44B4-BECE-95083E07ED03}" presName="rootConnector" presStyleLbl="node2" presStyleIdx="0" presStyleCnt="4"/>
      <dgm:spPr/>
      <dgm:t>
        <a:bodyPr/>
        <a:lstStyle/>
        <a:p>
          <a:endParaRPr lang="en-US"/>
        </a:p>
      </dgm:t>
    </dgm:pt>
    <dgm:pt modelId="{45F095EF-3A23-49E4-92E1-06E8AAB6B51E}" type="pres">
      <dgm:prSet presAssocID="{CA3072C1-6D5D-44B4-BECE-95083E07ED03}" presName="hierChild4" presStyleCnt="0"/>
      <dgm:spPr/>
    </dgm:pt>
    <dgm:pt modelId="{517D2A19-6780-45A7-AEED-405657F9B421}" type="pres">
      <dgm:prSet presAssocID="{2BC43CC2-824A-47BF-A266-76EDB30EB0A0}" presName="Name37" presStyleLbl="parChTrans1D3" presStyleIdx="0" presStyleCnt="7"/>
      <dgm:spPr/>
      <dgm:t>
        <a:bodyPr/>
        <a:lstStyle/>
        <a:p>
          <a:endParaRPr lang="fr-FR"/>
        </a:p>
      </dgm:t>
    </dgm:pt>
    <dgm:pt modelId="{874F28E4-929B-40B6-A7BE-0159F369CAA7}" type="pres">
      <dgm:prSet presAssocID="{42E52B53-51CC-4F6A-BFF8-9B527910F560}" presName="hierRoot2" presStyleCnt="0">
        <dgm:presLayoutVars>
          <dgm:hierBranch val="init"/>
        </dgm:presLayoutVars>
      </dgm:prSet>
      <dgm:spPr/>
    </dgm:pt>
    <dgm:pt modelId="{E43F98F5-BD19-4AD0-A64D-F8847E9EAC2D}" type="pres">
      <dgm:prSet presAssocID="{42E52B53-51CC-4F6A-BFF8-9B527910F560}" presName="rootComposite" presStyleCnt="0"/>
      <dgm:spPr/>
    </dgm:pt>
    <dgm:pt modelId="{C762679B-7329-42E6-88A0-FC06E5146191}" type="pres">
      <dgm:prSet presAssocID="{42E52B53-51CC-4F6A-BFF8-9B527910F560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5F4C9E-4370-493E-9612-8D30732C1150}" type="pres">
      <dgm:prSet presAssocID="{42E52B53-51CC-4F6A-BFF8-9B527910F560}" presName="rootConnector" presStyleLbl="node3" presStyleIdx="0" presStyleCnt="7"/>
      <dgm:spPr/>
      <dgm:t>
        <a:bodyPr/>
        <a:lstStyle/>
        <a:p>
          <a:endParaRPr lang="en-US"/>
        </a:p>
      </dgm:t>
    </dgm:pt>
    <dgm:pt modelId="{51161E74-8A2F-4118-A9BD-0C35BD4D52DF}" type="pres">
      <dgm:prSet presAssocID="{42E52B53-51CC-4F6A-BFF8-9B527910F560}" presName="hierChild4" presStyleCnt="0"/>
      <dgm:spPr/>
    </dgm:pt>
    <dgm:pt modelId="{A1A8FD5B-0058-4166-BB52-72B79D1F21A6}" type="pres">
      <dgm:prSet presAssocID="{42E52B53-51CC-4F6A-BFF8-9B527910F560}" presName="hierChild5" presStyleCnt="0"/>
      <dgm:spPr/>
    </dgm:pt>
    <dgm:pt modelId="{7905BC6D-62A8-446A-9778-8BF0D5A6243B}" type="pres">
      <dgm:prSet presAssocID="{CA3072C1-6D5D-44B4-BECE-95083E07ED03}" presName="hierChild5" presStyleCnt="0"/>
      <dgm:spPr/>
    </dgm:pt>
    <dgm:pt modelId="{91444AA9-9027-4C9B-B505-87C93D0A75CF}" type="pres">
      <dgm:prSet presAssocID="{79077230-DC34-431A-9CF0-7F879977C8D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2F256BA-5420-4BA4-9F55-F31FE0A21910}" type="pres">
      <dgm:prSet presAssocID="{BA67590A-6FAD-4D83-99F7-F46EEFF30513}" presName="hierRoot2" presStyleCnt="0">
        <dgm:presLayoutVars>
          <dgm:hierBranch val="init"/>
        </dgm:presLayoutVars>
      </dgm:prSet>
      <dgm:spPr/>
    </dgm:pt>
    <dgm:pt modelId="{7B0507D2-BB30-4258-BBD5-FD9EA53E0097}" type="pres">
      <dgm:prSet presAssocID="{BA67590A-6FAD-4D83-99F7-F46EEFF30513}" presName="rootComposite" presStyleCnt="0"/>
      <dgm:spPr/>
    </dgm:pt>
    <dgm:pt modelId="{CB3CA3E4-B0C8-4767-97B7-5133420AC321}" type="pres">
      <dgm:prSet presAssocID="{BA67590A-6FAD-4D83-99F7-F46EEFF3051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0CBAA5A-64D5-4188-B815-7AA0BBC794A5}" type="pres">
      <dgm:prSet presAssocID="{BA67590A-6FAD-4D83-99F7-F46EEFF30513}" presName="rootConnector" presStyleLbl="node2" presStyleIdx="1" presStyleCnt="4"/>
      <dgm:spPr/>
      <dgm:t>
        <a:bodyPr/>
        <a:lstStyle/>
        <a:p>
          <a:endParaRPr lang="en-US"/>
        </a:p>
      </dgm:t>
    </dgm:pt>
    <dgm:pt modelId="{B019CDB7-8057-4228-B099-17F84707C079}" type="pres">
      <dgm:prSet presAssocID="{BA67590A-6FAD-4D83-99F7-F46EEFF30513}" presName="hierChild4" presStyleCnt="0"/>
      <dgm:spPr/>
    </dgm:pt>
    <dgm:pt modelId="{947A6D0E-89A9-42BB-84D2-7CCC9E21B40F}" type="pres">
      <dgm:prSet presAssocID="{56467390-13C1-4784-BCB8-DE59DDC74DD2}" presName="Name37" presStyleLbl="parChTrans1D3" presStyleIdx="1" presStyleCnt="7"/>
      <dgm:spPr/>
      <dgm:t>
        <a:bodyPr/>
        <a:lstStyle/>
        <a:p>
          <a:endParaRPr lang="fr-FR"/>
        </a:p>
      </dgm:t>
    </dgm:pt>
    <dgm:pt modelId="{AA95CB3E-5B5A-4F8D-B764-242488276992}" type="pres">
      <dgm:prSet presAssocID="{0B8EE7F8-4D69-4BBE-8367-878B586176B2}" presName="hierRoot2" presStyleCnt="0">
        <dgm:presLayoutVars>
          <dgm:hierBranch val="init"/>
        </dgm:presLayoutVars>
      </dgm:prSet>
      <dgm:spPr/>
    </dgm:pt>
    <dgm:pt modelId="{FF357670-49EB-4621-A0BF-CA078D1C4D71}" type="pres">
      <dgm:prSet presAssocID="{0B8EE7F8-4D69-4BBE-8367-878B586176B2}" presName="rootComposite" presStyleCnt="0"/>
      <dgm:spPr/>
    </dgm:pt>
    <dgm:pt modelId="{305DD254-C53F-40AB-8676-94C7C5C88BF4}" type="pres">
      <dgm:prSet presAssocID="{0B8EE7F8-4D69-4BBE-8367-878B586176B2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7DC87-6B2F-4874-87D0-AAF3F539FFEF}" type="pres">
      <dgm:prSet presAssocID="{0B8EE7F8-4D69-4BBE-8367-878B586176B2}" presName="rootConnector" presStyleLbl="node3" presStyleIdx="1" presStyleCnt="7"/>
      <dgm:spPr/>
      <dgm:t>
        <a:bodyPr/>
        <a:lstStyle/>
        <a:p>
          <a:endParaRPr lang="en-US"/>
        </a:p>
      </dgm:t>
    </dgm:pt>
    <dgm:pt modelId="{F0FF8355-391C-47D7-9EF6-83132FF9A06A}" type="pres">
      <dgm:prSet presAssocID="{0B8EE7F8-4D69-4BBE-8367-878B586176B2}" presName="hierChild4" presStyleCnt="0"/>
      <dgm:spPr/>
    </dgm:pt>
    <dgm:pt modelId="{2C6F3F38-2BDA-4F4B-B0D2-7BC049EC702B}" type="pres">
      <dgm:prSet presAssocID="{0B8EE7F8-4D69-4BBE-8367-878B586176B2}" presName="hierChild5" presStyleCnt="0"/>
      <dgm:spPr/>
    </dgm:pt>
    <dgm:pt modelId="{3FD38DB2-728B-47A7-93FF-A891E6C762B0}" type="pres">
      <dgm:prSet presAssocID="{38AB8CB1-C341-4C39-9639-6D824FAFC913}" presName="Name37" presStyleLbl="parChTrans1D3" presStyleIdx="2" presStyleCnt="7"/>
      <dgm:spPr/>
      <dgm:t>
        <a:bodyPr/>
        <a:lstStyle/>
        <a:p>
          <a:endParaRPr lang="fr-FR"/>
        </a:p>
      </dgm:t>
    </dgm:pt>
    <dgm:pt modelId="{53965C04-8BD5-436F-B8E7-1EFEFE1C93CC}" type="pres">
      <dgm:prSet presAssocID="{61D9B226-5C28-4E31-B374-C9B500F43DD4}" presName="hierRoot2" presStyleCnt="0">
        <dgm:presLayoutVars>
          <dgm:hierBranch val="init"/>
        </dgm:presLayoutVars>
      </dgm:prSet>
      <dgm:spPr/>
    </dgm:pt>
    <dgm:pt modelId="{FB37B44A-AF82-49B7-9DAD-AE652B2A99E5}" type="pres">
      <dgm:prSet presAssocID="{61D9B226-5C28-4E31-B374-C9B500F43DD4}" presName="rootComposite" presStyleCnt="0"/>
      <dgm:spPr/>
    </dgm:pt>
    <dgm:pt modelId="{A4FDAB33-F098-4909-83EF-111861D4C4A5}" type="pres">
      <dgm:prSet presAssocID="{61D9B226-5C28-4E31-B374-C9B500F43DD4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2514A4-1780-4D5D-8103-6AE44114FDB3}" type="pres">
      <dgm:prSet presAssocID="{61D9B226-5C28-4E31-B374-C9B500F43DD4}" presName="rootConnector" presStyleLbl="node3" presStyleIdx="2" presStyleCnt="7"/>
      <dgm:spPr/>
      <dgm:t>
        <a:bodyPr/>
        <a:lstStyle/>
        <a:p>
          <a:endParaRPr lang="en-US"/>
        </a:p>
      </dgm:t>
    </dgm:pt>
    <dgm:pt modelId="{79817750-A529-4BE6-AB74-280B84E8B117}" type="pres">
      <dgm:prSet presAssocID="{61D9B226-5C28-4E31-B374-C9B500F43DD4}" presName="hierChild4" presStyleCnt="0"/>
      <dgm:spPr/>
    </dgm:pt>
    <dgm:pt modelId="{9D3D2D84-D78B-4516-9BC5-780523293C30}" type="pres">
      <dgm:prSet presAssocID="{61D9B226-5C28-4E31-B374-C9B500F43DD4}" presName="hierChild5" presStyleCnt="0"/>
      <dgm:spPr/>
    </dgm:pt>
    <dgm:pt modelId="{0881D330-F04D-4077-A018-C596EC620DFB}" type="pres">
      <dgm:prSet presAssocID="{BA67590A-6FAD-4D83-99F7-F46EEFF30513}" presName="hierChild5" presStyleCnt="0"/>
      <dgm:spPr/>
    </dgm:pt>
    <dgm:pt modelId="{8BAB94E9-C0F0-4B6C-A8CF-DDDB8B844433}" type="pres">
      <dgm:prSet presAssocID="{8EAA939C-5DAF-4107-8DDA-BBFCC82E45E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3236675-F318-4F1C-90F5-01172393BA01}" type="pres">
      <dgm:prSet presAssocID="{830526C5-E302-40A6-85DB-C7B384FD0B0B}" presName="hierRoot2" presStyleCnt="0">
        <dgm:presLayoutVars>
          <dgm:hierBranch val="init"/>
        </dgm:presLayoutVars>
      </dgm:prSet>
      <dgm:spPr/>
    </dgm:pt>
    <dgm:pt modelId="{D72AFA95-6F0A-4195-9E80-BFA504FFAF94}" type="pres">
      <dgm:prSet presAssocID="{830526C5-E302-40A6-85DB-C7B384FD0B0B}" presName="rootComposite" presStyleCnt="0"/>
      <dgm:spPr/>
    </dgm:pt>
    <dgm:pt modelId="{E86DE6F3-B459-4786-BC5F-4B158545D679}" type="pres">
      <dgm:prSet presAssocID="{830526C5-E302-40A6-85DB-C7B384FD0B0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AD6749-BC29-450F-86DE-F2DCB9828065}" type="pres">
      <dgm:prSet presAssocID="{830526C5-E302-40A6-85DB-C7B384FD0B0B}" presName="rootConnector" presStyleLbl="node2" presStyleIdx="2" presStyleCnt="4"/>
      <dgm:spPr/>
      <dgm:t>
        <a:bodyPr/>
        <a:lstStyle/>
        <a:p>
          <a:endParaRPr lang="en-US"/>
        </a:p>
      </dgm:t>
    </dgm:pt>
    <dgm:pt modelId="{CF098EA7-2596-4C40-9B51-8F89A75288C6}" type="pres">
      <dgm:prSet presAssocID="{830526C5-E302-40A6-85DB-C7B384FD0B0B}" presName="hierChild4" presStyleCnt="0"/>
      <dgm:spPr/>
    </dgm:pt>
    <dgm:pt modelId="{E7CE4B60-2BB1-4B92-B672-A81292942372}" type="pres">
      <dgm:prSet presAssocID="{C6505355-D204-4D9C-BA06-26EBA77A42C4}" presName="Name37" presStyleLbl="parChTrans1D3" presStyleIdx="3" presStyleCnt="7"/>
      <dgm:spPr/>
      <dgm:t>
        <a:bodyPr/>
        <a:lstStyle/>
        <a:p>
          <a:endParaRPr lang="en-US"/>
        </a:p>
      </dgm:t>
    </dgm:pt>
    <dgm:pt modelId="{B47D00AE-B2F3-4214-9C9D-393D9DEE627D}" type="pres">
      <dgm:prSet presAssocID="{CDDD0EAB-353B-453B-B2E5-0663ADD81DFC}" presName="hierRoot2" presStyleCnt="0">
        <dgm:presLayoutVars>
          <dgm:hierBranch val="init"/>
        </dgm:presLayoutVars>
      </dgm:prSet>
      <dgm:spPr/>
    </dgm:pt>
    <dgm:pt modelId="{6A494555-4241-4C13-B5CD-EF97A154E98D}" type="pres">
      <dgm:prSet presAssocID="{CDDD0EAB-353B-453B-B2E5-0663ADD81DFC}" presName="rootComposite" presStyleCnt="0"/>
      <dgm:spPr/>
    </dgm:pt>
    <dgm:pt modelId="{709C3AD4-004C-47EE-8994-6C00B4FD3C99}" type="pres">
      <dgm:prSet presAssocID="{CDDD0EAB-353B-453B-B2E5-0663ADD81DFC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A29294-F11A-4665-ACD3-C4AF5AD464CB}" type="pres">
      <dgm:prSet presAssocID="{CDDD0EAB-353B-453B-B2E5-0663ADD81DFC}" presName="rootConnector" presStyleLbl="node3" presStyleIdx="3" presStyleCnt="7"/>
      <dgm:spPr/>
      <dgm:t>
        <a:bodyPr/>
        <a:lstStyle/>
        <a:p>
          <a:endParaRPr lang="en-US"/>
        </a:p>
      </dgm:t>
    </dgm:pt>
    <dgm:pt modelId="{7AB71489-9E68-485B-B58E-C1E126804BBA}" type="pres">
      <dgm:prSet presAssocID="{CDDD0EAB-353B-453B-B2E5-0663ADD81DFC}" presName="hierChild4" presStyleCnt="0"/>
      <dgm:spPr/>
    </dgm:pt>
    <dgm:pt modelId="{2B33FCC6-B53E-4470-9711-88A6B2543E2C}" type="pres">
      <dgm:prSet presAssocID="{CDDD0EAB-353B-453B-B2E5-0663ADD81DFC}" presName="hierChild5" presStyleCnt="0"/>
      <dgm:spPr/>
    </dgm:pt>
    <dgm:pt modelId="{3893C0BD-0A5C-404B-AD1A-E1F78872FA97}" type="pres">
      <dgm:prSet presAssocID="{275481AD-03B0-4D9A-91F4-2A605A610481}" presName="Name37" presStyleLbl="parChTrans1D3" presStyleIdx="4" presStyleCnt="7"/>
      <dgm:spPr/>
      <dgm:t>
        <a:bodyPr/>
        <a:lstStyle/>
        <a:p>
          <a:endParaRPr lang="fr-FR"/>
        </a:p>
      </dgm:t>
    </dgm:pt>
    <dgm:pt modelId="{B33CA027-16EA-4EAF-A72A-A82F71563742}" type="pres">
      <dgm:prSet presAssocID="{093594E8-DA4F-4E4F-845B-A1449743ABD6}" presName="hierRoot2" presStyleCnt="0">
        <dgm:presLayoutVars>
          <dgm:hierBranch val="init"/>
        </dgm:presLayoutVars>
      </dgm:prSet>
      <dgm:spPr/>
    </dgm:pt>
    <dgm:pt modelId="{2ABA01AD-45C3-4454-9A2C-15F9AC98ED34}" type="pres">
      <dgm:prSet presAssocID="{093594E8-DA4F-4E4F-845B-A1449743ABD6}" presName="rootComposite" presStyleCnt="0"/>
      <dgm:spPr/>
    </dgm:pt>
    <dgm:pt modelId="{8BB93E80-7F9F-42E7-B080-1F687D418361}" type="pres">
      <dgm:prSet presAssocID="{093594E8-DA4F-4E4F-845B-A1449743ABD6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73EE0-50DD-4A06-ADD7-1125336DD15E}" type="pres">
      <dgm:prSet presAssocID="{093594E8-DA4F-4E4F-845B-A1449743ABD6}" presName="rootConnector" presStyleLbl="node3" presStyleIdx="4" presStyleCnt="7"/>
      <dgm:spPr/>
      <dgm:t>
        <a:bodyPr/>
        <a:lstStyle/>
        <a:p>
          <a:endParaRPr lang="en-US"/>
        </a:p>
      </dgm:t>
    </dgm:pt>
    <dgm:pt modelId="{EBD4246D-0291-45DC-A6ED-1140ACD71B09}" type="pres">
      <dgm:prSet presAssocID="{093594E8-DA4F-4E4F-845B-A1449743ABD6}" presName="hierChild4" presStyleCnt="0"/>
      <dgm:spPr/>
    </dgm:pt>
    <dgm:pt modelId="{18C97DB0-D85F-4952-99BB-ED7D485589A6}" type="pres">
      <dgm:prSet presAssocID="{093594E8-DA4F-4E4F-845B-A1449743ABD6}" presName="hierChild5" presStyleCnt="0"/>
      <dgm:spPr/>
    </dgm:pt>
    <dgm:pt modelId="{D7E89BF2-D380-484F-A2C3-9C2C19220AEB}" type="pres">
      <dgm:prSet presAssocID="{830526C5-E302-40A6-85DB-C7B384FD0B0B}" presName="hierChild5" presStyleCnt="0"/>
      <dgm:spPr/>
    </dgm:pt>
    <dgm:pt modelId="{FB3BDE4D-4F4E-41AD-862B-E77BD08792B3}" type="pres">
      <dgm:prSet presAssocID="{34973C0F-EA62-4B59-BD17-3FC569A3CE2B}" presName="Name37" presStyleLbl="parChTrans1D2" presStyleIdx="3" presStyleCnt="4"/>
      <dgm:spPr/>
      <dgm:t>
        <a:bodyPr/>
        <a:lstStyle/>
        <a:p>
          <a:endParaRPr lang="fr-FR"/>
        </a:p>
      </dgm:t>
    </dgm:pt>
    <dgm:pt modelId="{BA2D7CDA-1A48-4C5D-A3D5-8792C802D686}" type="pres">
      <dgm:prSet presAssocID="{AB9519E1-2308-46DF-8ED4-5761CBC0FC51}" presName="hierRoot2" presStyleCnt="0">
        <dgm:presLayoutVars>
          <dgm:hierBranch val="init"/>
        </dgm:presLayoutVars>
      </dgm:prSet>
      <dgm:spPr/>
    </dgm:pt>
    <dgm:pt modelId="{1CAFF5A7-8CB4-43C1-BE83-5A64A760DCC9}" type="pres">
      <dgm:prSet presAssocID="{AB9519E1-2308-46DF-8ED4-5761CBC0FC51}" presName="rootComposite" presStyleCnt="0"/>
      <dgm:spPr/>
    </dgm:pt>
    <dgm:pt modelId="{5A6539B3-5901-4B7D-99D6-EE709CEEBCA9}" type="pres">
      <dgm:prSet presAssocID="{AB9519E1-2308-46DF-8ED4-5761CBC0FC5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AB87C-CE6A-41B6-A831-02D81AD07965}" type="pres">
      <dgm:prSet presAssocID="{AB9519E1-2308-46DF-8ED4-5761CBC0FC51}" presName="rootConnector" presStyleLbl="node2" presStyleIdx="3" presStyleCnt="4"/>
      <dgm:spPr/>
      <dgm:t>
        <a:bodyPr/>
        <a:lstStyle/>
        <a:p>
          <a:endParaRPr lang="en-US"/>
        </a:p>
      </dgm:t>
    </dgm:pt>
    <dgm:pt modelId="{8A208D98-8165-46F5-8DEA-E3D14FAB60AB}" type="pres">
      <dgm:prSet presAssocID="{AB9519E1-2308-46DF-8ED4-5761CBC0FC51}" presName="hierChild4" presStyleCnt="0"/>
      <dgm:spPr/>
    </dgm:pt>
    <dgm:pt modelId="{77888E22-A128-463C-A868-E461BBF22C55}" type="pres">
      <dgm:prSet presAssocID="{14ECD9CC-05AD-4C6D-86CF-7AD85C0C3581}" presName="Name37" presStyleLbl="parChTrans1D3" presStyleIdx="5" presStyleCnt="7"/>
      <dgm:spPr/>
      <dgm:t>
        <a:bodyPr/>
        <a:lstStyle/>
        <a:p>
          <a:endParaRPr lang="fr-FR"/>
        </a:p>
      </dgm:t>
    </dgm:pt>
    <dgm:pt modelId="{CB3FDBDE-AB6B-4C7B-A062-E85FF78190A3}" type="pres">
      <dgm:prSet presAssocID="{58159547-5A45-459B-AAF3-06320868E0F7}" presName="hierRoot2" presStyleCnt="0">
        <dgm:presLayoutVars>
          <dgm:hierBranch val="init"/>
        </dgm:presLayoutVars>
      </dgm:prSet>
      <dgm:spPr/>
    </dgm:pt>
    <dgm:pt modelId="{A8DEC677-0AD0-40A0-B335-2B19C91C5A87}" type="pres">
      <dgm:prSet presAssocID="{58159547-5A45-459B-AAF3-06320868E0F7}" presName="rootComposite" presStyleCnt="0"/>
      <dgm:spPr/>
    </dgm:pt>
    <dgm:pt modelId="{84A00A3F-C646-437C-90BC-496FF66D0574}" type="pres">
      <dgm:prSet presAssocID="{58159547-5A45-459B-AAF3-06320868E0F7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B9843-6F88-48B1-ABBF-B81316AF0F7F}" type="pres">
      <dgm:prSet presAssocID="{58159547-5A45-459B-AAF3-06320868E0F7}" presName="rootConnector" presStyleLbl="node3" presStyleIdx="5" presStyleCnt="7"/>
      <dgm:spPr/>
      <dgm:t>
        <a:bodyPr/>
        <a:lstStyle/>
        <a:p>
          <a:endParaRPr lang="en-US"/>
        </a:p>
      </dgm:t>
    </dgm:pt>
    <dgm:pt modelId="{DC1203E3-4037-46F9-ACD8-EC63F75821DB}" type="pres">
      <dgm:prSet presAssocID="{58159547-5A45-459B-AAF3-06320868E0F7}" presName="hierChild4" presStyleCnt="0"/>
      <dgm:spPr/>
    </dgm:pt>
    <dgm:pt modelId="{6B4FD9DF-1F62-4243-BC1C-72988C545A67}" type="pres">
      <dgm:prSet presAssocID="{58159547-5A45-459B-AAF3-06320868E0F7}" presName="hierChild5" presStyleCnt="0"/>
      <dgm:spPr/>
    </dgm:pt>
    <dgm:pt modelId="{513E190A-9E09-49A3-B484-8EB31155A8CB}" type="pres">
      <dgm:prSet presAssocID="{23EAFC56-56A5-463E-9FFE-219D684C0881}" presName="Name37" presStyleLbl="parChTrans1D3" presStyleIdx="6" presStyleCnt="7"/>
      <dgm:spPr/>
      <dgm:t>
        <a:bodyPr/>
        <a:lstStyle/>
        <a:p>
          <a:endParaRPr lang="fr-FR"/>
        </a:p>
      </dgm:t>
    </dgm:pt>
    <dgm:pt modelId="{00AB376C-A827-4DC6-A69A-BAC26C613D2B}" type="pres">
      <dgm:prSet presAssocID="{89A57A24-750C-40E5-BE1A-98E136EB1D46}" presName="hierRoot2" presStyleCnt="0">
        <dgm:presLayoutVars>
          <dgm:hierBranch val="init"/>
        </dgm:presLayoutVars>
      </dgm:prSet>
      <dgm:spPr/>
    </dgm:pt>
    <dgm:pt modelId="{628519B2-936E-4768-A0D3-66491A5E9AC6}" type="pres">
      <dgm:prSet presAssocID="{89A57A24-750C-40E5-BE1A-98E136EB1D46}" presName="rootComposite" presStyleCnt="0"/>
      <dgm:spPr/>
    </dgm:pt>
    <dgm:pt modelId="{235F580C-32B0-40B1-9448-044BF0333502}" type="pres">
      <dgm:prSet presAssocID="{89A57A24-750C-40E5-BE1A-98E136EB1D46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2F3B1-7428-4A9B-9CE9-C6ECBF0ADC57}" type="pres">
      <dgm:prSet presAssocID="{89A57A24-750C-40E5-BE1A-98E136EB1D46}" presName="rootConnector" presStyleLbl="node3" presStyleIdx="6" presStyleCnt="7"/>
      <dgm:spPr/>
      <dgm:t>
        <a:bodyPr/>
        <a:lstStyle/>
        <a:p>
          <a:endParaRPr lang="en-US"/>
        </a:p>
      </dgm:t>
    </dgm:pt>
    <dgm:pt modelId="{E48D54C8-DAC9-4A7A-B6C0-116B180541F9}" type="pres">
      <dgm:prSet presAssocID="{89A57A24-750C-40E5-BE1A-98E136EB1D46}" presName="hierChild4" presStyleCnt="0"/>
      <dgm:spPr/>
    </dgm:pt>
    <dgm:pt modelId="{9BDD8FE3-CC2C-49C8-93DA-3DE1A8B3D628}" type="pres">
      <dgm:prSet presAssocID="{89A57A24-750C-40E5-BE1A-98E136EB1D46}" presName="hierChild5" presStyleCnt="0"/>
      <dgm:spPr/>
    </dgm:pt>
    <dgm:pt modelId="{A5E6B10C-0B3F-402F-9951-C8D1CF592D14}" type="pres">
      <dgm:prSet presAssocID="{AB9519E1-2308-46DF-8ED4-5761CBC0FC51}" presName="hierChild5" presStyleCnt="0"/>
      <dgm:spPr/>
    </dgm:pt>
    <dgm:pt modelId="{4913811E-7E9A-4A08-8E27-85713700380F}" type="pres">
      <dgm:prSet presAssocID="{A15F1740-64B6-4363-B4A8-12DEB360C8B6}" presName="hierChild3" presStyleCnt="0"/>
      <dgm:spPr/>
    </dgm:pt>
  </dgm:ptLst>
  <dgm:cxnLst>
    <dgm:cxn modelId="{1D0DAB0B-AA49-4C04-A6B3-D930346A08B9}" type="presOf" srcId="{42E52B53-51CC-4F6A-BFF8-9B527910F560}" destId="{C762679B-7329-42E6-88A0-FC06E5146191}" srcOrd="0" destOrd="0" presId="urn:microsoft.com/office/officeart/2005/8/layout/orgChart1"/>
    <dgm:cxn modelId="{86FFD223-0537-47BA-9F76-A1F768A06FE6}" type="presOf" srcId="{CA3072C1-6D5D-44B4-BECE-95083E07ED03}" destId="{878A4E08-E778-4A61-A608-DBB03ECC1F8E}" srcOrd="1" destOrd="0" presId="urn:microsoft.com/office/officeart/2005/8/layout/orgChart1"/>
    <dgm:cxn modelId="{5DC3457D-75AB-4855-B8E9-C08AB59923D6}" srcId="{CA3072C1-6D5D-44B4-BECE-95083E07ED03}" destId="{42E52B53-51CC-4F6A-BFF8-9B527910F560}" srcOrd="0" destOrd="0" parTransId="{2BC43CC2-824A-47BF-A266-76EDB30EB0A0}" sibTransId="{BD55845A-CA17-4D77-ACCF-95046F4DF45C}"/>
    <dgm:cxn modelId="{C97AFCCC-7966-4EA9-B975-0EBCBE94E2D4}" type="presOf" srcId="{0B8EE7F8-4D69-4BBE-8367-878B586176B2}" destId="{F287DC87-6B2F-4874-87D0-AAF3F539FFEF}" srcOrd="1" destOrd="0" presId="urn:microsoft.com/office/officeart/2005/8/layout/orgChart1"/>
    <dgm:cxn modelId="{AA35260D-68EC-46EA-BDBD-20AE935BBDAF}" type="presOf" srcId="{093594E8-DA4F-4E4F-845B-A1449743ABD6}" destId="{C7C73EE0-50DD-4A06-ADD7-1125336DD15E}" srcOrd="1" destOrd="0" presId="urn:microsoft.com/office/officeart/2005/8/layout/orgChart1"/>
    <dgm:cxn modelId="{01D07F40-15AA-4AC9-B61C-7AEE6E21BDE8}" type="presOf" srcId="{AB9519E1-2308-46DF-8ED4-5761CBC0FC51}" destId="{96DAB87C-CE6A-41B6-A831-02D81AD07965}" srcOrd="1" destOrd="0" presId="urn:microsoft.com/office/officeart/2005/8/layout/orgChart1"/>
    <dgm:cxn modelId="{5FE33B08-B084-4FCB-98A5-6F546D8ACCD3}" type="presOf" srcId="{58159547-5A45-459B-AAF3-06320868E0F7}" destId="{D57B9843-6F88-48B1-ABBF-B81316AF0F7F}" srcOrd="1" destOrd="0" presId="urn:microsoft.com/office/officeart/2005/8/layout/orgChart1"/>
    <dgm:cxn modelId="{F204AF82-D001-46E7-B462-62D87EE5525D}" type="presOf" srcId="{58159547-5A45-459B-AAF3-06320868E0F7}" destId="{84A00A3F-C646-437C-90BC-496FF66D0574}" srcOrd="0" destOrd="0" presId="urn:microsoft.com/office/officeart/2005/8/layout/orgChart1"/>
    <dgm:cxn modelId="{CE3B42A2-9028-4108-821D-BFFC55264E87}" srcId="{A15F1740-64B6-4363-B4A8-12DEB360C8B6}" destId="{BA67590A-6FAD-4D83-99F7-F46EEFF30513}" srcOrd="1" destOrd="0" parTransId="{79077230-DC34-431A-9CF0-7F879977C8D1}" sibTransId="{CBCCD12C-279D-47C4-9FBA-C960DF81331C}"/>
    <dgm:cxn modelId="{111BBF1D-637F-4CF1-8AD6-5D85B11D5525}" type="presOf" srcId="{2BC43CC2-824A-47BF-A266-76EDB30EB0A0}" destId="{517D2A19-6780-45A7-AEED-405657F9B421}" srcOrd="0" destOrd="0" presId="urn:microsoft.com/office/officeart/2005/8/layout/orgChart1"/>
    <dgm:cxn modelId="{05B3C40F-9431-42E0-A75C-132D808D4382}" srcId="{AB9519E1-2308-46DF-8ED4-5761CBC0FC51}" destId="{58159547-5A45-459B-AAF3-06320868E0F7}" srcOrd="0" destOrd="0" parTransId="{14ECD9CC-05AD-4C6D-86CF-7AD85C0C3581}" sibTransId="{F1E9E3AA-C999-412C-9DF6-5D7FBA5137F9}"/>
    <dgm:cxn modelId="{3E6159E5-C5FC-4A12-A82D-6E0243A981BF}" type="presOf" srcId="{61D9B226-5C28-4E31-B374-C9B500F43DD4}" destId="{8C2514A4-1780-4D5D-8103-6AE44114FDB3}" srcOrd="1" destOrd="0" presId="urn:microsoft.com/office/officeart/2005/8/layout/orgChart1"/>
    <dgm:cxn modelId="{47C52E64-9229-43DB-B585-EC73A151D0E7}" srcId="{BA67590A-6FAD-4D83-99F7-F46EEFF30513}" destId="{0B8EE7F8-4D69-4BBE-8367-878B586176B2}" srcOrd="0" destOrd="0" parTransId="{56467390-13C1-4784-BCB8-DE59DDC74DD2}" sibTransId="{1D5D5278-7132-4A24-BE1D-32A25B245975}"/>
    <dgm:cxn modelId="{77442503-3392-4891-AFF2-57BC44A7D6B9}" type="presOf" srcId="{0B8EE7F8-4D69-4BBE-8367-878B586176B2}" destId="{305DD254-C53F-40AB-8676-94C7C5C88BF4}" srcOrd="0" destOrd="0" presId="urn:microsoft.com/office/officeart/2005/8/layout/orgChart1"/>
    <dgm:cxn modelId="{FF0BDF2A-147A-4EF7-A576-46249CBF6BC9}" type="presOf" srcId="{275481AD-03B0-4D9A-91F4-2A605A610481}" destId="{3893C0BD-0A5C-404B-AD1A-E1F78872FA97}" srcOrd="0" destOrd="0" presId="urn:microsoft.com/office/officeart/2005/8/layout/orgChart1"/>
    <dgm:cxn modelId="{6B85567C-FE52-46C6-80F2-7ED7BE42D28E}" srcId="{A15F1740-64B6-4363-B4A8-12DEB360C8B6}" destId="{AB9519E1-2308-46DF-8ED4-5761CBC0FC51}" srcOrd="3" destOrd="0" parTransId="{34973C0F-EA62-4B59-BD17-3FC569A3CE2B}" sibTransId="{8AB3D1DE-675C-4E97-AD8C-ECFBB5F8A8A6}"/>
    <dgm:cxn modelId="{E222886C-E7EA-4D1E-A61B-F5BE002677B7}" type="presOf" srcId="{56467390-13C1-4784-BCB8-DE59DDC74DD2}" destId="{947A6D0E-89A9-42BB-84D2-7CCC9E21B40F}" srcOrd="0" destOrd="0" presId="urn:microsoft.com/office/officeart/2005/8/layout/orgChart1"/>
    <dgm:cxn modelId="{821F3E17-E434-4C3C-ABFC-B1CC7C2FC12D}" type="presOf" srcId="{61D9B226-5C28-4E31-B374-C9B500F43DD4}" destId="{A4FDAB33-F098-4909-83EF-111861D4C4A5}" srcOrd="0" destOrd="0" presId="urn:microsoft.com/office/officeart/2005/8/layout/orgChart1"/>
    <dgm:cxn modelId="{999AC9DE-69F1-484E-8D07-78212E4FD504}" type="presOf" srcId="{830526C5-E302-40A6-85DB-C7B384FD0B0B}" destId="{AAAD6749-BC29-450F-86DE-F2DCB9828065}" srcOrd="1" destOrd="0" presId="urn:microsoft.com/office/officeart/2005/8/layout/orgChart1"/>
    <dgm:cxn modelId="{D6EE1FF7-6583-4B70-B16C-564DFF1BC88E}" type="presOf" srcId="{89A57A24-750C-40E5-BE1A-98E136EB1D46}" destId="{F732F3B1-7428-4A9B-9CE9-C6ECBF0ADC57}" srcOrd="1" destOrd="0" presId="urn:microsoft.com/office/officeart/2005/8/layout/orgChart1"/>
    <dgm:cxn modelId="{E935371B-9527-4C10-B45C-44A6196EFB74}" type="presOf" srcId="{34973C0F-EA62-4B59-BD17-3FC569A3CE2B}" destId="{FB3BDE4D-4F4E-41AD-862B-E77BD08792B3}" srcOrd="0" destOrd="0" presId="urn:microsoft.com/office/officeart/2005/8/layout/orgChart1"/>
    <dgm:cxn modelId="{EB6DC80E-5557-4AF4-BE8D-534190E32525}" type="presOf" srcId="{E6555E19-290F-4F60-B3FB-151624370144}" destId="{216FB848-549D-407E-AA9F-66BC1B21B48A}" srcOrd="0" destOrd="0" presId="urn:microsoft.com/office/officeart/2005/8/layout/orgChart1"/>
    <dgm:cxn modelId="{B49D478F-03E8-49AD-87C7-5B8033F1CF58}" type="presOf" srcId="{58193DBD-430A-4A53-83B9-306F0ACDA67B}" destId="{15B48CA3-B641-4A7A-8779-28026820EF71}" srcOrd="0" destOrd="0" presId="urn:microsoft.com/office/officeart/2005/8/layout/orgChart1"/>
    <dgm:cxn modelId="{6561BB19-D662-4F63-8E89-ACE2420960DF}" srcId="{830526C5-E302-40A6-85DB-C7B384FD0B0B}" destId="{093594E8-DA4F-4E4F-845B-A1449743ABD6}" srcOrd="1" destOrd="0" parTransId="{275481AD-03B0-4D9A-91F4-2A605A610481}" sibTransId="{6FFB8195-0621-47B7-81F1-84F495844458}"/>
    <dgm:cxn modelId="{CCD59754-7BE5-4684-B4E4-101231365BAB}" type="presOf" srcId="{AB9519E1-2308-46DF-8ED4-5761CBC0FC51}" destId="{5A6539B3-5901-4B7D-99D6-EE709CEEBCA9}" srcOrd="0" destOrd="0" presId="urn:microsoft.com/office/officeart/2005/8/layout/orgChart1"/>
    <dgm:cxn modelId="{611B4CB8-771D-4B5C-B3A7-19656D112692}" srcId="{A15F1740-64B6-4363-B4A8-12DEB360C8B6}" destId="{830526C5-E302-40A6-85DB-C7B384FD0B0B}" srcOrd="2" destOrd="0" parTransId="{8EAA939C-5DAF-4107-8DDA-BBFCC82E45E1}" sibTransId="{6442E7A1-80A4-4DA9-8D11-4245784375FB}"/>
    <dgm:cxn modelId="{20918D6B-5082-4EBC-864E-1E7C82AD36B9}" type="presOf" srcId="{14ECD9CC-05AD-4C6D-86CF-7AD85C0C3581}" destId="{77888E22-A128-463C-A868-E461BBF22C55}" srcOrd="0" destOrd="0" presId="urn:microsoft.com/office/officeart/2005/8/layout/orgChart1"/>
    <dgm:cxn modelId="{0FE72271-9141-4806-A841-6440BF128C3A}" srcId="{BA67590A-6FAD-4D83-99F7-F46EEFF30513}" destId="{61D9B226-5C28-4E31-B374-C9B500F43DD4}" srcOrd="1" destOrd="0" parTransId="{38AB8CB1-C341-4C39-9639-6D824FAFC913}" sibTransId="{E8B5CD98-14B3-4B7D-B0FA-B17FBC655A78}"/>
    <dgm:cxn modelId="{87022248-B4E3-4884-BB25-B0A8DCFFED4D}" type="presOf" srcId="{BA67590A-6FAD-4D83-99F7-F46EEFF30513}" destId="{CB3CA3E4-B0C8-4767-97B7-5133420AC321}" srcOrd="0" destOrd="0" presId="urn:microsoft.com/office/officeart/2005/8/layout/orgChart1"/>
    <dgm:cxn modelId="{83E512F6-3A21-475D-8057-7117664A710A}" srcId="{AB9519E1-2308-46DF-8ED4-5761CBC0FC51}" destId="{89A57A24-750C-40E5-BE1A-98E136EB1D46}" srcOrd="1" destOrd="0" parTransId="{23EAFC56-56A5-463E-9FFE-219D684C0881}" sibTransId="{3B0143B0-D545-4B6E-84CD-DFE4AC9F8707}"/>
    <dgm:cxn modelId="{C8CA113C-440A-426A-9E25-1C31D678B73D}" type="presOf" srcId="{CA3072C1-6D5D-44B4-BECE-95083E07ED03}" destId="{3C736E2A-DD70-4795-9E8C-5A3496E127FA}" srcOrd="0" destOrd="0" presId="urn:microsoft.com/office/officeart/2005/8/layout/orgChart1"/>
    <dgm:cxn modelId="{72F66619-5910-48E9-9911-A4DE55658A84}" type="presOf" srcId="{A15F1740-64B6-4363-B4A8-12DEB360C8B6}" destId="{D93CB43E-9F5B-4228-8E0B-C28E80379CFD}" srcOrd="1" destOrd="0" presId="urn:microsoft.com/office/officeart/2005/8/layout/orgChart1"/>
    <dgm:cxn modelId="{A6D0A418-8B27-49C9-9E55-6E56972BAD6D}" srcId="{830526C5-E302-40A6-85DB-C7B384FD0B0B}" destId="{CDDD0EAB-353B-453B-B2E5-0663ADD81DFC}" srcOrd="0" destOrd="0" parTransId="{C6505355-D204-4D9C-BA06-26EBA77A42C4}" sibTransId="{D04C6296-AD29-4A8A-9219-A8BA9CDFC58D}"/>
    <dgm:cxn modelId="{A7F34C35-5248-4FB9-A165-59E0C27B3182}" type="presOf" srcId="{CDDD0EAB-353B-453B-B2E5-0663ADD81DFC}" destId="{DAA29294-F11A-4665-ACD3-C4AF5AD464CB}" srcOrd="1" destOrd="0" presId="urn:microsoft.com/office/officeart/2005/8/layout/orgChart1"/>
    <dgm:cxn modelId="{E3B4AE0B-50CD-407B-BF58-995F26146838}" type="presOf" srcId="{23EAFC56-56A5-463E-9FFE-219D684C0881}" destId="{513E190A-9E09-49A3-B484-8EB31155A8CB}" srcOrd="0" destOrd="0" presId="urn:microsoft.com/office/officeart/2005/8/layout/orgChart1"/>
    <dgm:cxn modelId="{3D46D731-49CB-427D-AFE7-A59D008AFB6C}" type="presOf" srcId="{CDDD0EAB-353B-453B-B2E5-0663ADD81DFC}" destId="{709C3AD4-004C-47EE-8994-6C00B4FD3C99}" srcOrd="0" destOrd="0" presId="urn:microsoft.com/office/officeart/2005/8/layout/orgChart1"/>
    <dgm:cxn modelId="{13607AD5-9AD7-4E05-963C-8DB602E92C56}" type="presOf" srcId="{8EAA939C-5DAF-4107-8DDA-BBFCC82E45E1}" destId="{8BAB94E9-C0F0-4B6C-A8CF-DDDB8B844433}" srcOrd="0" destOrd="0" presId="urn:microsoft.com/office/officeart/2005/8/layout/orgChart1"/>
    <dgm:cxn modelId="{E00A5E77-A12D-4A0C-8248-FBD54B1E2DD5}" type="presOf" srcId="{42E52B53-51CC-4F6A-BFF8-9B527910F560}" destId="{555F4C9E-4370-493E-9612-8D30732C1150}" srcOrd="1" destOrd="0" presId="urn:microsoft.com/office/officeart/2005/8/layout/orgChart1"/>
    <dgm:cxn modelId="{062DBD8B-A11A-4850-BCEA-9AE40ADD1B98}" type="presOf" srcId="{093594E8-DA4F-4E4F-845B-A1449743ABD6}" destId="{8BB93E80-7F9F-42E7-B080-1F687D418361}" srcOrd="0" destOrd="0" presId="urn:microsoft.com/office/officeart/2005/8/layout/orgChart1"/>
    <dgm:cxn modelId="{7AFAE8D3-E204-4BB7-8409-617AC5873B2C}" type="presOf" srcId="{38AB8CB1-C341-4C39-9639-6D824FAFC913}" destId="{3FD38DB2-728B-47A7-93FF-A891E6C762B0}" srcOrd="0" destOrd="0" presId="urn:microsoft.com/office/officeart/2005/8/layout/orgChart1"/>
    <dgm:cxn modelId="{64CF165B-41DF-4B38-A33B-676AEF90299C}" type="presOf" srcId="{79077230-DC34-431A-9CF0-7F879977C8D1}" destId="{91444AA9-9027-4C9B-B505-87C93D0A75CF}" srcOrd="0" destOrd="0" presId="urn:microsoft.com/office/officeart/2005/8/layout/orgChart1"/>
    <dgm:cxn modelId="{FA015A58-44B7-451A-BB11-0E50BA950E26}" type="presOf" srcId="{830526C5-E302-40A6-85DB-C7B384FD0B0B}" destId="{E86DE6F3-B459-4786-BC5F-4B158545D679}" srcOrd="0" destOrd="0" presId="urn:microsoft.com/office/officeart/2005/8/layout/orgChart1"/>
    <dgm:cxn modelId="{09D62289-EAEE-4A75-82E2-A3A831ABAE56}" type="presOf" srcId="{A15F1740-64B6-4363-B4A8-12DEB360C8B6}" destId="{93B2952B-B7C6-4941-8F3F-94D8B6C93D3F}" srcOrd="0" destOrd="0" presId="urn:microsoft.com/office/officeart/2005/8/layout/orgChart1"/>
    <dgm:cxn modelId="{FD26737F-F535-44C9-B578-D1D56123604C}" srcId="{A15F1740-64B6-4363-B4A8-12DEB360C8B6}" destId="{CA3072C1-6D5D-44B4-BECE-95083E07ED03}" srcOrd="0" destOrd="0" parTransId="{58193DBD-430A-4A53-83B9-306F0ACDA67B}" sibTransId="{EC3AF019-F3FF-4F93-9B85-C79BCF097266}"/>
    <dgm:cxn modelId="{401088A2-4139-42D1-AAC5-E1DF90D651FD}" type="presOf" srcId="{89A57A24-750C-40E5-BE1A-98E136EB1D46}" destId="{235F580C-32B0-40B1-9448-044BF0333502}" srcOrd="0" destOrd="0" presId="urn:microsoft.com/office/officeart/2005/8/layout/orgChart1"/>
    <dgm:cxn modelId="{FE16F1BB-895E-4A33-B50A-45BD489CD044}" type="presOf" srcId="{C6505355-D204-4D9C-BA06-26EBA77A42C4}" destId="{E7CE4B60-2BB1-4B92-B672-A81292942372}" srcOrd="0" destOrd="0" presId="urn:microsoft.com/office/officeart/2005/8/layout/orgChart1"/>
    <dgm:cxn modelId="{FF20E5A6-72CF-4109-9015-74264E865C3D}" srcId="{E6555E19-290F-4F60-B3FB-151624370144}" destId="{A15F1740-64B6-4363-B4A8-12DEB360C8B6}" srcOrd="0" destOrd="0" parTransId="{3711544F-1638-4B2E-8645-1710D98C376A}" sibTransId="{47F11243-24FD-467D-9F72-EED586684836}"/>
    <dgm:cxn modelId="{1D796365-DF3C-4194-B43A-12732AAF97A4}" type="presOf" srcId="{BA67590A-6FAD-4D83-99F7-F46EEFF30513}" destId="{30CBAA5A-64D5-4188-B815-7AA0BBC794A5}" srcOrd="1" destOrd="0" presId="urn:microsoft.com/office/officeart/2005/8/layout/orgChart1"/>
    <dgm:cxn modelId="{31E86BCA-2AA7-40BC-AD5A-169ECA8D77F8}" type="presParOf" srcId="{216FB848-549D-407E-AA9F-66BC1B21B48A}" destId="{AE457F38-456E-479C-BCA2-2BE76D49AD45}" srcOrd="0" destOrd="0" presId="urn:microsoft.com/office/officeart/2005/8/layout/orgChart1"/>
    <dgm:cxn modelId="{7CA7ED5E-C535-4D5E-B02F-4A26BA43AA87}" type="presParOf" srcId="{AE457F38-456E-479C-BCA2-2BE76D49AD45}" destId="{5D58AECC-56AD-44F5-8966-BF67F0D7A83B}" srcOrd="0" destOrd="0" presId="urn:microsoft.com/office/officeart/2005/8/layout/orgChart1"/>
    <dgm:cxn modelId="{0C4C6109-D4A5-4EE6-889F-392DAF8325D7}" type="presParOf" srcId="{5D58AECC-56AD-44F5-8966-BF67F0D7A83B}" destId="{93B2952B-B7C6-4941-8F3F-94D8B6C93D3F}" srcOrd="0" destOrd="0" presId="urn:microsoft.com/office/officeart/2005/8/layout/orgChart1"/>
    <dgm:cxn modelId="{C0320550-FA07-45C5-B3E8-10C7DDFC5076}" type="presParOf" srcId="{5D58AECC-56AD-44F5-8966-BF67F0D7A83B}" destId="{D93CB43E-9F5B-4228-8E0B-C28E80379CFD}" srcOrd="1" destOrd="0" presId="urn:microsoft.com/office/officeart/2005/8/layout/orgChart1"/>
    <dgm:cxn modelId="{05F693D5-B56F-41C7-8E91-11807C06A9E4}" type="presParOf" srcId="{AE457F38-456E-479C-BCA2-2BE76D49AD45}" destId="{9068A2B2-35AB-4B40-96E7-719E6E23C6A2}" srcOrd="1" destOrd="0" presId="urn:microsoft.com/office/officeart/2005/8/layout/orgChart1"/>
    <dgm:cxn modelId="{746B9CFD-B080-4C92-A273-EB7A656A75B6}" type="presParOf" srcId="{9068A2B2-35AB-4B40-96E7-719E6E23C6A2}" destId="{15B48CA3-B641-4A7A-8779-28026820EF71}" srcOrd="0" destOrd="0" presId="urn:microsoft.com/office/officeart/2005/8/layout/orgChart1"/>
    <dgm:cxn modelId="{B81D388E-6B83-4235-A15B-7B8D9664092B}" type="presParOf" srcId="{9068A2B2-35AB-4B40-96E7-719E6E23C6A2}" destId="{42DE235C-C328-4A0D-8D6C-D70D3FEFAA38}" srcOrd="1" destOrd="0" presId="urn:microsoft.com/office/officeart/2005/8/layout/orgChart1"/>
    <dgm:cxn modelId="{551ABE4D-03D3-4B02-874D-8D197811EB79}" type="presParOf" srcId="{42DE235C-C328-4A0D-8D6C-D70D3FEFAA38}" destId="{9045C05A-B23D-46F8-8077-FC8FF872FB58}" srcOrd="0" destOrd="0" presId="urn:microsoft.com/office/officeart/2005/8/layout/orgChart1"/>
    <dgm:cxn modelId="{E73C2A1B-124C-43AB-89F7-894D7D885F52}" type="presParOf" srcId="{9045C05A-B23D-46F8-8077-FC8FF872FB58}" destId="{3C736E2A-DD70-4795-9E8C-5A3496E127FA}" srcOrd="0" destOrd="0" presId="urn:microsoft.com/office/officeart/2005/8/layout/orgChart1"/>
    <dgm:cxn modelId="{236ED501-0CDA-4987-B5AA-01D2557479E2}" type="presParOf" srcId="{9045C05A-B23D-46F8-8077-FC8FF872FB58}" destId="{878A4E08-E778-4A61-A608-DBB03ECC1F8E}" srcOrd="1" destOrd="0" presId="urn:microsoft.com/office/officeart/2005/8/layout/orgChart1"/>
    <dgm:cxn modelId="{87299D0B-520F-4660-8327-62DA80865D67}" type="presParOf" srcId="{42DE235C-C328-4A0D-8D6C-D70D3FEFAA38}" destId="{45F095EF-3A23-49E4-92E1-06E8AAB6B51E}" srcOrd="1" destOrd="0" presId="urn:microsoft.com/office/officeart/2005/8/layout/orgChart1"/>
    <dgm:cxn modelId="{3715271C-6D0B-474C-AF09-AB4A1686F366}" type="presParOf" srcId="{45F095EF-3A23-49E4-92E1-06E8AAB6B51E}" destId="{517D2A19-6780-45A7-AEED-405657F9B421}" srcOrd="0" destOrd="0" presId="urn:microsoft.com/office/officeart/2005/8/layout/orgChart1"/>
    <dgm:cxn modelId="{6E369429-C333-4066-9F14-95C89166141C}" type="presParOf" srcId="{45F095EF-3A23-49E4-92E1-06E8AAB6B51E}" destId="{874F28E4-929B-40B6-A7BE-0159F369CAA7}" srcOrd="1" destOrd="0" presId="urn:microsoft.com/office/officeart/2005/8/layout/orgChart1"/>
    <dgm:cxn modelId="{6E7F5FD8-7843-4E1F-B01B-6984972DAB8E}" type="presParOf" srcId="{874F28E4-929B-40B6-A7BE-0159F369CAA7}" destId="{E43F98F5-BD19-4AD0-A64D-F8847E9EAC2D}" srcOrd="0" destOrd="0" presId="urn:microsoft.com/office/officeart/2005/8/layout/orgChart1"/>
    <dgm:cxn modelId="{C8637FE1-A8D3-4A69-8C42-D59D0C721EF5}" type="presParOf" srcId="{E43F98F5-BD19-4AD0-A64D-F8847E9EAC2D}" destId="{C762679B-7329-42E6-88A0-FC06E5146191}" srcOrd="0" destOrd="0" presId="urn:microsoft.com/office/officeart/2005/8/layout/orgChart1"/>
    <dgm:cxn modelId="{56E5F710-C509-4A8B-9C24-8434FB6DB57D}" type="presParOf" srcId="{E43F98F5-BD19-4AD0-A64D-F8847E9EAC2D}" destId="{555F4C9E-4370-493E-9612-8D30732C1150}" srcOrd="1" destOrd="0" presId="urn:microsoft.com/office/officeart/2005/8/layout/orgChart1"/>
    <dgm:cxn modelId="{AD86B114-D43C-49BF-BEA8-F69533076AC4}" type="presParOf" srcId="{874F28E4-929B-40B6-A7BE-0159F369CAA7}" destId="{51161E74-8A2F-4118-A9BD-0C35BD4D52DF}" srcOrd="1" destOrd="0" presId="urn:microsoft.com/office/officeart/2005/8/layout/orgChart1"/>
    <dgm:cxn modelId="{817398DE-70F7-4857-91E2-C090CB3A530E}" type="presParOf" srcId="{874F28E4-929B-40B6-A7BE-0159F369CAA7}" destId="{A1A8FD5B-0058-4166-BB52-72B79D1F21A6}" srcOrd="2" destOrd="0" presId="urn:microsoft.com/office/officeart/2005/8/layout/orgChart1"/>
    <dgm:cxn modelId="{F7C8C7D2-4AA5-4616-8EDE-4403A3FB245E}" type="presParOf" srcId="{42DE235C-C328-4A0D-8D6C-D70D3FEFAA38}" destId="{7905BC6D-62A8-446A-9778-8BF0D5A6243B}" srcOrd="2" destOrd="0" presId="urn:microsoft.com/office/officeart/2005/8/layout/orgChart1"/>
    <dgm:cxn modelId="{ECAD66CB-6ECF-4870-BE6F-896EB33EF213}" type="presParOf" srcId="{9068A2B2-35AB-4B40-96E7-719E6E23C6A2}" destId="{91444AA9-9027-4C9B-B505-87C93D0A75CF}" srcOrd="2" destOrd="0" presId="urn:microsoft.com/office/officeart/2005/8/layout/orgChart1"/>
    <dgm:cxn modelId="{36A0AF82-C2DF-4246-B059-4BD5FCA0A89C}" type="presParOf" srcId="{9068A2B2-35AB-4B40-96E7-719E6E23C6A2}" destId="{42F256BA-5420-4BA4-9F55-F31FE0A21910}" srcOrd="3" destOrd="0" presId="urn:microsoft.com/office/officeart/2005/8/layout/orgChart1"/>
    <dgm:cxn modelId="{9BB74E54-43F4-4DB1-A174-EFD66AD1B924}" type="presParOf" srcId="{42F256BA-5420-4BA4-9F55-F31FE0A21910}" destId="{7B0507D2-BB30-4258-BBD5-FD9EA53E0097}" srcOrd="0" destOrd="0" presId="urn:microsoft.com/office/officeart/2005/8/layout/orgChart1"/>
    <dgm:cxn modelId="{5D5704EF-A373-433E-99F0-530E4750A34B}" type="presParOf" srcId="{7B0507D2-BB30-4258-BBD5-FD9EA53E0097}" destId="{CB3CA3E4-B0C8-4767-97B7-5133420AC321}" srcOrd="0" destOrd="0" presId="urn:microsoft.com/office/officeart/2005/8/layout/orgChart1"/>
    <dgm:cxn modelId="{300CE3AE-52DD-40E7-925C-070B531187E0}" type="presParOf" srcId="{7B0507D2-BB30-4258-BBD5-FD9EA53E0097}" destId="{30CBAA5A-64D5-4188-B815-7AA0BBC794A5}" srcOrd="1" destOrd="0" presId="urn:microsoft.com/office/officeart/2005/8/layout/orgChart1"/>
    <dgm:cxn modelId="{F37FA045-D5B9-456C-BB98-29640794505E}" type="presParOf" srcId="{42F256BA-5420-4BA4-9F55-F31FE0A21910}" destId="{B019CDB7-8057-4228-B099-17F84707C079}" srcOrd="1" destOrd="0" presId="urn:microsoft.com/office/officeart/2005/8/layout/orgChart1"/>
    <dgm:cxn modelId="{F961CF9E-132C-4B38-AA56-78C32BE3EF18}" type="presParOf" srcId="{B019CDB7-8057-4228-B099-17F84707C079}" destId="{947A6D0E-89A9-42BB-84D2-7CCC9E21B40F}" srcOrd="0" destOrd="0" presId="urn:microsoft.com/office/officeart/2005/8/layout/orgChart1"/>
    <dgm:cxn modelId="{0125136C-A291-4B94-AF60-53807B67DD97}" type="presParOf" srcId="{B019CDB7-8057-4228-B099-17F84707C079}" destId="{AA95CB3E-5B5A-4F8D-B764-242488276992}" srcOrd="1" destOrd="0" presId="urn:microsoft.com/office/officeart/2005/8/layout/orgChart1"/>
    <dgm:cxn modelId="{8EB6E1A6-FA5D-46B0-8464-733C8D1672F0}" type="presParOf" srcId="{AA95CB3E-5B5A-4F8D-B764-242488276992}" destId="{FF357670-49EB-4621-A0BF-CA078D1C4D71}" srcOrd="0" destOrd="0" presId="urn:microsoft.com/office/officeart/2005/8/layout/orgChart1"/>
    <dgm:cxn modelId="{CD158126-1318-406B-A1FB-714771281249}" type="presParOf" srcId="{FF357670-49EB-4621-A0BF-CA078D1C4D71}" destId="{305DD254-C53F-40AB-8676-94C7C5C88BF4}" srcOrd="0" destOrd="0" presId="urn:microsoft.com/office/officeart/2005/8/layout/orgChart1"/>
    <dgm:cxn modelId="{67C9063C-F6F5-4E40-B411-5974A685671B}" type="presParOf" srcId="{FF357670-49EB-4621-A0BF-CA078D1C4D71}" destId="{F287DC87-6B2F-4874-87D0-AAF3F539FFEF}" srcOrd="1" destOrd="0" presId="urn:microsoft.com/office/officeart/2005/8/layout/orgChart1"/>
    <dgm:cxn modelId="{8AFD8C20-65CD-4A2C-BB27-D78AFBA80B20}" type="presParOf" srcId="{AA95CB3E-5B5A-4F8D-B764-242488276992}" destId="{F0FF8355-391C-47D7-9EF6-83132FF9A06A}" srcOrd="1" destOrd="0" presId="urn:microsoft.com/office/officeart/2005/8/layout/orgChart1"/>
    <dgm:cxn modelId="{E6D80DDB-27E5-45E8-8180-391F5BF5041A}" type="presParOf" srcId="{AA95CB3E-5B5A-4F8D-B764-242488276992}" destId="{2C6F3F38-2BDA-4F4B-B0D2-7BC049EC702B}" srcOrd="2" destOrd="0" presId="urn:microsoft.com/office/officeart/2005/8/layout/orgChart1"/>
    <dgm:cxn modelId="{E773B8EA-6CAF-4F9F-B7CA-0D2240ED608A}" type="presParOf" srcId="{B019CDB7-8057-4228-B099-17F84707C079}" destId="{3FD38DB2-728B-47A7-93FF-A891E6C762B0}" srcOrd="2" destOrd="0" presId="urn:microsoft.com/office/officeart/2005/8/layout/orgChart1"/>
    <dgm:cxn modelId="{DE522B0A-BE5D-45BD-B634-FECCEDDB5202}" type="presParOf" srcId="{B019CDB7-8057-4228-B099-17F84707C079}" destId="{53965C04-8BD5-436F-B8E7-1EFEFE1C93CC}" srcOrd="3" destOrd="0" presId="urn:microsoft.com/office/officeart/2005/8/layout/orgChart1"/>
    <dgm:cxn modelId="{2559F4BE-C5C9-426F-A53C-3CC9880C942A}" type="presParOf" srcId="{53965C04-8BD5-436F-B8E7-1EFEFE1C93CC}" destId="{FB37B44A-AF82-49B7-9DAD-AE652B2A99E5}" srcOrd="0" destOrd="0" presId="urn:microsoft.com/office/officeart/2005/8/layout/orgChart1"/>
    <dgm:cxn modelId="{CAD9AD5D-4946-4197-A075-8B5A3F37E6CB}" type="presParOf" srcId="{FB37B44A-AF82-49B7-9DAD-AE652B2A99E5}" destId="{A4FDAB33-F098-4909-83EF-111861D4C4A5}" srcOrd="0" destOrd="0" presId="urn:microsoft.com/office/officeart/2005/8/layout/orgChart1"/>
    <dgm:cxn modelId="{C07F4527-A45E-48AE-B9D5-F12BB179249C}" type="presParOf" srcId="{FB37B44A-AF82-49B7-9DAD-AE652B2A99E5}" destId="{8C2514A4-1780-4D5D-8103-6AE44114FDB3}" srcOrd="1" destOrd="0" presId="urn:microsoft.com/office/officeart/2005/8/layout/orgChart1"/>
    <dgm:cxn modelId="{A8C4B728-1492-40F7-A2F7-00FB2920418F}" type="presParOf" srcId="{53965C04-8BD5-436F-B8E7-1EFEFE1C93CC}" destId="{79817750-A529-4BE6-AB74-280B84E8B117}" srcOrd="1" destOrd="0" presId="urn:microsoft.com/office/officeart/2005/8/layout/orgChart1"/>
    <dgm:cxn modelId="{B520231C-7385-4261-AA3A-C43BB6300B5E}" type="presParOf" srcId="{53965C04-8BD5-436F-B8E7-1EFEFE1C93CC}" destId="{9D3D2D84-D78B-4516-9BC5-780523293C30}" srcOrd="2" destOrd="0" presId="urn:microsoft.com/office/officeart/2005/8/layout/orgChart1"/>
    <dgm:cxn modelId="{449242E1-8B7E-4D69-A262-415C2992B894}" type="presParOf" srcId="{42F256BA-5420-4BA4-9F55-F31FE0A21910}" destId="{0881D330-F04D-4077-A018-C596EC620DFB}" srcOrd="2" destOrd="0" presId="urn:microsoft.com/office/officeart/2005/8/layout/orgChart1"/>
    <dgm:cxn modelId="{ABB6975D-DB42-4D58-A9FE-538FF773279B}" type="presParOf" srcId="{9068A2B2-35AB-4B40-96E7-719E6E23C6A2}" destId="{8BAB94E9-C0F0-4B6C-A8CF-DDDB8B844433}" srcOrd="4" destOrd="0" presId="urn:microsoft.com/office/officeart/2005/8/layout/orgChart1"/>
    <dgm:cxn modelId="{F77B471A-0873-47E5-840D-5C0715107FFC}" type="presParOf" srcId="{9068A2B2-35AB-4B40-96E7-719E6E23C6A2}" destId="{D3236675-F318-4F1C-90F5-01172393BA01}" srcOrd="5" destOrd="0" presId="urn:microsoft.com/office/officeart/2005/8/layout/orgChart1"/>
    <dgm:cxn modelId="{3A8B82DA-295E-4A4C-8CE3-E2BC703338C6}" type="presParOf" srcId="{D3236675-F318-4F1C-90F5-01172393BA01}" destId="{D72AFA95-6F0A-4195-9E80-BFA504FFAF94}" srcOrd="0" destOrd="0" presId="urn:microsoft.com/office/officeart/2005/8/layout/orgChart1"/>
    <dgm:cxn modelId="{229F2D7D-6670-402E-A78F-ED18073FB08D}" type="presParOf" srcId="{D72AFA95-6F0A-4195-9E80-BFA504FFAF94}" destId="{E86DE6F3-B459-4786-BC5F-4B158545D679}" srcOrd="0" destOrd="0" presId="urn:microsoft.com/office/officeart/2005/8/layout/orgChart1"/>
    <dgm:cxn modelId="{9C60EAF9-7C4A-497F-975F-76B029A05650}" type="presParOf" srcId="{D72AFA95-6F0A-4195-9E80-BFA504FFAF94}" destId="{AAAD6749-BC29-450F-86DE-F2DCB9828065}" srcOrd="1" destOrd="0" presId="urn:microsoft.com/office/officeart/2005/8/layout/orgChart1"/>
    <dgm:cxn modelId="{DE9A1731-8CC7-4D6F-85D7-980491EA4099}" type="presParOf" srcId="{D3236675-F318-4F1C-90F5-01172393BA01}" destId="{CF098EA7-2596-4C40-9B51-8F89A75288C6}" srcOrd="1" destOrd="0" presId="urn:microsoft.com/office/officeart/2005/8/layout/orgChart1"/>
    <dgm:cxn modelId="{1EAC5187-AB1A-4CD4-AD1B-703CBD270259}" type="presParOf" srcId="{CF098EA7-2596-4C40-9B51-8F89A75288C6}" destId="{E7CE4B60-2BB1-4B92-B672-A81292942372}" srcOrd="0" destOrd="0" presId="urn:microsoft.com/office/officeart/2005/8/layout/orgChart1"/>
    <dgm:cxn modelId="{DA90FF78-932E-4D53-9407-D71E92856C9D}" type="presParOf" srcId="{CF098EA7-2596-4C40-9B51-8F89A75288C6}" destId="{B47D00AE-B2F3-4214-9C9D-393D9DEE627D}" srcOrd="1" destOrd="0" presId="urn:microsoft.com/office/officeart/2005/8/layout/orgChart1"/>
    <dgm:cxn modelId="{13101074-D105-4624-B522-1A2DC2293F0B}" type="presParOf" srcId="{B47D00AE-B2F3-4214-9C9D-393D9DEE627D}" destId="{6A494555-4241-4C13-B5CD-EF97A154E98D}" srcOrd="0" destOrd="0" presId="urn:microsoft.com/office/officeart/2005/8/layout/orgChart1"/>
    <dgm:cxn modelId="{6ACDC887-4546-4F4A-9EDB-D8DB9D340F44}" type="presParOf" srcId="{6A494555-4241-4C13-B5CD-EF97A154E98D}" destId="{709C3AD4-004C-47EE-8994-6C00B4FD3C99}" srcOrd="0" destOrd="0" presId="urn:microsoft.com/office/officeart/2005/8/layout/orgChart1"/>
    <dgm:cxn modelId="{04048225-1540-4C82-A225-C3C32D1DDCE7}" type="presParOf" srcId="{6A494555-4241-4C13-B5CD-EF97A154E98D}" destId="{DAA29294-F11A-4665-ACD3-C4AF5AD464CB}" srcOrd="1" destOrd="0" presId="urn:microsoft.com/office/officeart/2005/8/layout/orgChart1"/>
    <dgm:cxn modelId="{9E7A5E63-AF09-4421-A98D-5E481529057D}" type="presParOf" srcId="{B47D00AE-B2F3-4214-9C9D-393D9DEE627D}" destId="{7AB71489-9E68-485B-B58E-C1E126804BBA}" srcOrd="1" destOrd="0" presId="urn:microsoft.com/office/officeart/2005/8/layout/orgChart1"/>
    <dgm:cxn modelId="{9956D0CB-EFA1-4B3B-B0FB-BCE057FE4B9E}" type="presParOf" srcId="{B47D00AE-B2F3-4214-9C9D-393D9DEE627D}" destId="{2B33FCC6-B53E-4470-9711-88A6B2543E2C}" srcOrd="2" destOrd="0" presId="urn:microsoft.com/office/officeart/2005/8/layout/orgChart1"/>
    <dgm:cxn modelId="{0C79CCB0-4546-417F-B622-3F1AC7A3EA93}" type="presParOf" srcId="{CF098EA7-2596-4C40-9B51-8F89A75288C6}" destId="{3893C0BD-0A5C-404B-AD1A-E1F78872FA97}" srcOrd="2" destOrd="0" presId="urn:microsoft.com/office/officeart/2005/8/layout/orgChart1"/>
    <dgm:cxn modelId="{8241EFC6-75FA-4E1E-95AB-00B4B58780F9}" type="presParOf" srcId="{CF098EA7-2596-4C40-9B51-8F89A75288C6}" destId="{B33CA027-16EA-4EAF-A72A-A82F71563742}" srcOrd="3" destOrd="0" presId="urn:microsoft.com/office/officeart/2005/8/layout/orgChart1"/>
    <dgm:cxn modelId="{EF6CBA8F-732E-4728-A732-9FBA97C02622}" type="presParOf" srcId="{B33CA027-16EA-4EAF-A72A-A82F71563742}" destId="{2ABA01AD-45C3-4454-9A2C-15F9AC98ED34}" srcOrd="0" destOrd="0" presId="urn:microsoft.com/office/officeart/2005/8/layout/orgChart1"/>
    <dgm:cxn modelId="{38BADCAB-F11A-491D-847C-A8D76A7E1DC1}" type="presParOf" srcId="{2ABA01AD-45C3-4454-9A2C-15F9AC98ED34}" destId="{8BB93E80-7F9F-42E7-B080-1F687D418361}" srcOrd="0" destOrd="0" presId="urn:microsoft.com/office/officeart/2005/8/layout/orgChart1"/>
    <dgm:cxn modelId="{A880F6A3-203F-475D-951F-91A989782949}" type="presParOf" srcId="{2ABA01AD-45C3-4454-9A2C-15F9AC98ED34}" destId="{C7C73EE0-50DD-4A06-ADD7-1125336DD15E}" srcOrd="1" destOrd="0" presId="urn:microsoft.com/office/officeart/2005/8/layout/orgChart1"/>
    <dgm:cxn modelId="{636BDB29-D07A-4F4B-A6D9-E938467BB447}" type="presParOf" srcId="{B33CA027-16EA-4EAF-A72A-A82F71563742}" destId="{EBD4246D-0291-45DC-A6ED-1140ACD71B09}" srcOrd="1" destOrd="0" presId="urn:microsoft.com/office/officeart/2005/8/layout/orgChart1"/>
    <dgm:cxn modelId="{8A3177C6-5465-464A-8B92-C771D61DB928}" type="presParOf" srcId="{B33CA027-16EA-4EAF-A72A-A82F71563742}" destId="{18C97DB0-D85F-4952-99BB-ED7D485589A6}" srcOrd="2" destOrd="0" presId="urn:microsoft.com/office/officeart/2005/8/layout/orgChart1"/>
    <dgm:cxn modelId="{5D16820A-8069-48A2-90DB-CA77ECFC7E2C}" type="presParOf" srcId="{D3236675-F318-4F1C-90F5-01172393BA01}" destId="{D7E89BF2-D380-484F-A2C3-9C2C19220AEB}" srcOrd="2" destOrd="0" presId="urn:microsoft.com/office/officeart/2005/8/layout/orgChart1"/>
    <dgm:cxn modelId="{C2029F47-41BA-4746-842B-C8805F2CA900}" type="presParOf" srcId="{9068A2B2-35AB-4B40-96E7-719E6E23C6A2}" destId="{FB3BDE4D-4F4E-41AD-862B-E77BD08792B3}" srcOrd="6" destOrd="0" presId="urn:microsoft.com/office/officeart/2005/8/layout/orgChart1"/>
    <dgm:cxn modelId="{51E52C11-526B-43EB-876A-23AC5B48CFD5}" type="presParOf" srcId="{9068A2B2-35AB-4B40-96E7-719E6E23C6A2}" destId="{BA2D7CDA-1A48-4C5D-A3D5-8792C802D686}" srcOrd="7" destOrd="0" presId="urn:microsoft.com/office/officeart/2005/8/layout/orgChart1"/>
    <dgm:cxn modelId="{ECE999E1-8807-4251-AE0D-2C2EADC9819C}" type="presParOf" srcId="{BA2D7CDA-1A48-4C5D-A3D5-8792C802D686}" destId="{1CAFF5A7-8CB4-43C1-BE83-5A64A760DCC9}" srcOrd="0" destOrd="0" presId="urn:microsoft.com/office/officeart/2005/8/layout/orgChart1"/>
    <dgm:cxn modelId="{B7EF70B6-E8A9-4A98-9F1E-3B62C25EF5A9}" type="presParOf" srcId="{1CAFF5A7-8CB4-43C1-BE83-5A64A760DCC9}" destId="{5A6539B3-5901-4B7D-99D6-EE709CEEBCA9}" srcOrd="0" destOrd="0" presId="urn:microsoft.com/office/officeart/2005/8/layout/orgChart1"/>
    <dgm:cxn modelId="{B6359520-DDF3-4BC2-9F49-E1042262705F}" type="presParOf" srcId="{1CAFF5A7-8CB4-43C1-BE83-5A64A760DCC9}" destId="{96DAB87C-CE6A-41B6-A831-02D81AD07965}" srcOrd="1" destOrd="0" presId="urn:microsoft.com/office/officeart/2005/8/layout/orgChart1"/>
    <dgm:cxn modelId="{E2A2D5EF-83EC-43DF-A0CB-593EF76BA2A1}" type="presParOf" srcId="{BA2D7CDA-1A48-4C5D-A3D5-8792C802D686}" destId="{8A208D98-8165-46F5-8DEA-E3D14FAB60AB}" srcOrd="1" destOrd="0" presId="urn:microsoft.com/office/officeart/2005/8/layout/orgChart1"/>
    <dgm:cxn modelId="{4134A1B7-55BA-466F-B0BD-15F895FFBFD1}" type="presParOf" srcId="{8A208D98-8165-46F5-8DEA-E3D14FAB60AB}" destId="{77888E22-A128-463C-A868-E461BBF22C55}" srcOrd="0" destOrd="0" presId="urn:microsoft.com/office/officeart/2005/8/layout/orgChart1"/>
    <dgm:cxn modelId="{A3AEF5EB-642A-45E5-B41F-37E8CBA54EBA}" type="presParOf" srcId="{8A208D98-8165-46F5-8DEA-E3D14FAB60AB}" destId="{CB3FDBDE-AB6B-4C7B-A062-E85FF78190A3}" srcOrd="1" destOrd="0" presId="urn:microsoft.com/office/officeart/2005/8/layout/orgChart1"/>
    <dgm:cxn modelId="{6DC83509-63C3-4B39-BE64-908A8F836FD7}" type="presParOf" srcId="{CB3FDBDE-AB6B-4C7B-A062-E85FF78190A3}" destId="{A8DEC677-0AD0-40A0-B335-2B19C91C5A87}" srcOrd="0" destOrd="0" presId="urn:microsoft.com/office/officeart/2005/8/layout/orgChart1"/>
    <dgm:cxn modelId="{DFAA58AB-4223-453C-87C5-D4F901EECC01}" type="presParOf" srcId="{A8DEC677-0AD0-40A0-B335-2B19C91C5A87}" destId="{84A00A3F-C646-437C-90BC-496FF66D0574}" srcOrd="0" destOrd="0" presId="urn:microsoft.com/office/officeart/2005/8/layout/orgChart1"/>
    <dgm:cxn modelId="{49033323-333A-4F93-A712-11BDC83C65E6}" type="presParOf" srcId="{A8DEC677-0AD0-40A0-B335-2B19C91C5A87}" destId="{D57B9843-6F88-48B1-ABBF-B81316AF0F7F}" srcOrd="1" destOrd="0" presId="urn:microsoft.com/office/officeart/2005/8/layout/orgChart1"/>
    <dgm:cxn modelId="{1D0C5160-C949-44A6-93A2-6ABCA1F2FDA3}" type="presParOf" srcId="{CB3FDBDE-AB6B-4C7B-A062-E85FF78190A3}" destId="{DC1203E3-4037-46F9-ACD8-EC63F75821DB}" srcOrd="1" destOrd="0" presId="urn:microsoft.com/office/officeart/2005/8/layout/orgChart1"/>
    <dgm:cxn modelId="{499088F6-070C-4BF8-85C6-C727117B3DA6}" type="presParOf" srcId="{CB3FDBDE-AB6B-4C7B-A062-E85FF78190A3}" destId="{6B4FD9DF-1F62-4243-BC1C-72988C545A67}" srcOrd="2" destOrd="0" presId="urn:microsoft.com/office/officeart/2005/8/layout/orgChart1"/>
    <dgm:cxn modelId="{C62D4F0E-E13D-45BB-BB80-B28DE8069205}" type="presParOf" srcId="{8A208D98-8165-46F5-8DEA-E3D14FAB60AB}" destId="{513E190A-9E09-49A3-B484-8EB31155A8CB}" srcOrd="2" destOrd="0" presId="urn:microsoft.com/office/officeart/2005/8/layout/orgChart1"/>
    <dgm:cxn modelId="{1C12EB40-3A7A-497F-BF6C-7235BBF4A2CF}" type="presParOf" srcId="{8A208D98-8165-46F5-8DEA-E3D14FAB60AB}" destId="{00AB376C-A827-4DC6-A69A-BAC26C613D2B}" srcOrd="3" destOrd="0" presId="urn:microsoft.com/office/officeart/2005/8/layout/orgChart1"/>
    <dgm:cxn modelId="{F0C8FB27-4681-4213-BE8B-96CC6FE403EB}" type="presParOf" srcId="{00AB376C-A827-4DC6-A69A-BAC26C613D2B}" destId="{628519B2-936E-4768-A0D3-66491A5E9AC6}" srcOrd="0" destOrd="0" presId="urn:microsoft.com/office/officeart/2005/8/layout/orgChart1"/>
    <dgm:cxn modelId="{864FA645-6D79-4845-B374-6DAF70946C69}" type="presParOf" srcId="{628519B2-936E-4768-A0D3-66491A5E9AC6}" destId="{235F580C-32B0-40B1-9448-044BF0333502}" srcOrd="0" destOrd="0" presId="urn:microsoft.com/office/officeart/2005/8/layout/orgChart1"/>
    <dgm:cxn modelId="{486F6829-18CB-40C8-9455-25FD8536D9EC}" type="presParOf" srcId="{628519B2-936E-4768-A0D3-66491A5E9AC6}" destId="{F732F3B1-7428-4A9B-9CE9-C6ECBF0ADC57}" srcOrd="1" destOrd="0" presId="urn:microsoft.com/office/officeart/2005/8/layout/orgChart1"/>
    <dgm:cxn modelId="{F27FEB3B-8A47-4892-AB78-FF8EB11231CC}" type="presParOf" srcId="{00AB376C-A827-4DC6-A69A-BAC26C613D2B}" destId="{E48D54C8-DAC9-4A7A-B6C0-116B180541F9}" srcOrd="1" destOrd="0" presId="urn:microsoft.com/office/officeart/2005/8/layout/orgChart1"/>
    <dgm:cxn modelId="{91BA9B8B-3C22-488A-84E0-5B8045705A9F}" type="presParOf" srcId="{00AB376C-A827-4DC6-A69A-BAC26C613D2B}" destId="{9BDD8FE3-CC2C-49C8-93DA-3DE1A8B3D628}" srcOrd="2" destOrd="0" presId="urn:microsoft.com/office/officeart/2005/8/layout/orgChart1"/>
    <dgm:cxn modelId="{65A01387-F08D-476D-A891-92D485F20789}" type="presParOf" srcId="{BA2D7CDA-1A48-4C5D-A3D5-8792C802D686}" destId="{A5E6B10C-0B3F-402F-9951-C8D1CF592D14}" srcOrd="2" destOrd="0" presId="urn:microsoft.com/office/officeart/2005/8/layout/orgChart1"/>
    <dgm:cxn modelId="{FD233289-FF2D-4A58-B551-EF65A6EAFF11}" type="presParOf" srcId="{AE457F38-456E-479C-BCA2-2BE76D49AD45}" destId="{4913811E-7E9A-4A08-8E27-8571370038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E190A-9E09-49A3-B484-8EB31155A8CB}">
      <dsp:nvSpPr>
        <dsp:cNvPr id="0" name=""/>
        <dsp:cNvSpPr/>
      </dsp:nvSpPr>
      <dsp:spPr>
        <a:xfrm>
          <a:off x="174801" y="2195841"/>
          <a:ext cx="257746" cy="2010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425"/>
              </a:lnTo>
              <a:lnTo>
                <a:pt x="257746" y="20104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88E22-A128-463C-A868-E461BBF22C55}">
      <dsp:nvSpPr>
        <dsp:cNvPr id="0" name=""/>
        <dsp:cNvSpPr/>
      </dsp:nvSpPr>
      <dsp:spPr>
        <a:xfrm>
          <a:off x="174801" y="2195841"/>
          <a:ext cx="257746" cy="79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23"/>
              </a:lnTo>
              <a:lnTo>
                <a:pt x="257746" y="79042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BDE4D-4F4E-41AD-862B-E77BD08792B3}">
      <dsp:nvSpPr>
        <dsp:cNvPr id="0" name=""/>
        <dsp:cNvSpPr/>
      </dsp:nvSpPr>
      <dsp:spPr>
        <a:xfrm>
          <a:off x="862126" y="975839"/>
          <a:ext cx="3118737" cy="360845"/>
        </a:xfrm>
        <a:custGeom>
          <a:avLst/>
          <a:gdLst/>
          <a:ahLst/>
          <a:cxnLst/>
          <a:rect l="0" t="0" r="0" b="0"/>
          <a:pathLst>
            <a:path>
              <a:moveTo>
                <a:pt x="3118737" y="0"/>
              </a:moveTo>
              <a:lnTo>
                <a:pt x="3118737" y="180422"/>
              </a:lnTo>
              <a:lnTo>
                <a:pt x="0" y="180422"/>
              </a:lnTo>
              <a:lnTo>
                <a:pt x="0" y="3608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3C0BD-0A5C-404B-AD1A-E1F78872FA97}">
      <dsp:nvSpPr>
        <dsp:cNvPr id="0" name=""/>
        <dsp:cNvSpPr/>
      </dsp:nvSpPr>
      <dsp:spPr>
        <a:xfrm>
          <a:off x="2253959" y="2195841"/>
          <a:ext cx="257746" cy="2010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425"/>
              </a:lnTo>
              <a:lnTo>
                <a:pt x="257746" y="20104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E4B60-2BB1-4B92-B672-A81292942372}">
      <dsp:nvSpPr>
        <dsp:cNvPr id="0" name=""/>
        <dsp:cNvSpPr/>
      </dsp:nvSpPr>
      <dsp:spPr>
        <a:xfrm>
          <a:off x="2253959" y="2195841"/>
          <a:ext cx="257746" cy="79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23"/>
              </a:lnTo>
              <a:lnTo>
                <a:pt x="257746" y="79042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B94E9-C0F0-4B6C-A8CF-DDDB8B844433}">
      <dsp:nvSpPr>
        <dsp:cNvPr id="0" name=""/>
        <dsp:cNvSpPr/>
      </dsp:nvSpPr>
      <dsp:spPr>
        <a:xfrm>
          <a:off x="2941284" y="975839"/>
          <a:ext cx="1039579" cy="360845"/>
        </a:xfrm>
        <a:custGeom>
          <a:avLst/>
          <a:gdLst/>
          <a:ahLst/>
          <a:cxnLst/>
          <a:rect l="0" t="0" r="0" b="0"/>
          <a:pathLst>
            <a:path>
              <a:moveTo>
                <a:pt x="1039579" y="0"/>
              </a:moveTo>
              <a:lnTo>
                <a:pt x="1039579" y="180422"/>
              </a:lnTo>
              <a:lnTo>
                <a:pt x="0" y="180422"/>
              </a:lnTo>
              <a:lnTo>
                <a:pt x="0" y="3608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38DB2-728B-47A7-93FF-A891E6C762B0}">
      <dsp:nvSpPr>
        <dsp:cNvPr id="0" name=""/>
        <dsp:cNvSpPr/>
      </dsp:nvSpPr>
      <dsp:spPr>
        <a:xfrm>
          <a:off x="4333117" y="2195841"/>
          <a:ext cx="257746" cy="2010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425"/>
              </a:lnTo>
              <a:lnTo>
                <a:pt x="257746" y="20104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A6D0E-89A9-42BB-84D2-7CCC9E21B40F}">
      <dsp:nvSpPr>
        <dsp:cNvPr id="0" name=""/>
        <dsp:cNvSpPr/>
      </dsp:nvSpPr>
      <dsp:spPr>
        <a:xfrm>
          <a:off x="4333117" y="2195841"/>
          <a:ext cx="257746" cy="79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23"/>
              </a:lnTo>
              <a:lnTo>
                <a:pt x="257746" y="79042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4AA9-9027-4C9B-B505-87C93D0A75CF}">
      <dsp:nvSpPr>
        <dsp:cNvPr id="0" name=""/>
        <dsp:cNvSpPr/>
      </dsp:nvSpPr>
      <dsp:spPr>
        <a:xfrm>
          <a:off x="3980863" y="975839"/>
          <a:ext cx="1039579" cy="36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2"/>
              </a:lnTo>
              <a:lnTo>
                <a:pt x="1039579" y="180422"/>
              </a:lnTo>
              <a:lnTo>
                <a:pt x="1039579" y="3608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D2A19-6780-45A7-AEED-405657F9B421}">
      <dsp:nvSpPr>
        <dsp:cNvPr id="0" name=""/>
        <dsp:cNvSpPr/>
      </dsp:nvSpPr>
      <dsp:spPr>
        <a:xfrm>
          <a:off x="6412276" y="2195841"/>
          <a:ext cx="257746" cy="79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423"/>
              </a:lnTo>
              <a:lnTo>
                <a:pt x="257746" y="79042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48CA3-B641-4A7A-8779-28026820EF71}">
      <dsp:nvSpPr>
        <dsp:cNvPr id="0" name=""/>
        <dsp:cNvSpPr/>
      </dsp:nvSpPr>
      <dsp:spPr>
        <a:xfrm>
          <a:off x="3980863" y="975839"/>
          <a:ext cx="3118737" cy="36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2"/>
              </a:lnTo>
              <a:lnTo>
                <a:pt x="3118737" y="180422"/>
              </a:lnTo>
              <a:lnTo>
                <a:pt x="3118737" y="36084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2952B-B7C6-4941-8F3F-94D8B6C93D3F}">
      <dsp:nvSpPr>
        <dsp:cNvPr id="0" name=""/>
        <dsp:cNvSpPr/>
      </dsp:nvSpPr>
      <dsp:spPr>
        <a:xfrm>
          <a:off x="3121707" y="116683"/>
          <a:ext cx="1718312" cy="859156"/>
        </a:xfrm>
        <a:prstGeom prst="rect">
          <a:avLst/>
        </a:prstGeom>
        <a:solidFill>
          <a:srgbClr val="9C4AA1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bg1"/>
              </a:solidFill>
            </a:rPr>
            <a:t>Tanya Heath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bg1"/>
              </a:solidFill>
            </a:rPr>
            <a:t>Marketing / Distribution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bg1"/>
              </a:solidFill>
            </a:rPr>
            <a:t>/ Produit / Vision</a:t>
          </a:r>
          <a:endParaRPr lang="fr-FR" sz="1100" kern="1200" dirty="0">
            <a:solidFill>
              <a:schemeClr val="bg1"/>
            </a:solidFill>
          </a:endParaRPr>
        </a:p>
      </dsp:txBody>
      <dsp:txXfrm>
        <a:off x="3121707" y="116683"/>
        <a:ext cx="1718312" cy="859156"/>
      </dsp:txXfrm>
    </dsp:sp>
    <dsp:sp modelId="{3C736E2A-DD70-4795-9E8C-5A3496E127FA}">
      <dsp:nvSpPr>
        <dsp:cNvPr id="0" name=""/>
        <dsp:cNvSpPr/>
      </dsp:nvSpPr>
      <dsp:spPr>
        <a:xfrm>
          <a:off x="6240444" y="1336684"/>
          <a:ext cx="1718312" cy="859156"/>
        </a:xfrm>
        <a:prstGeom prst="rect">
          <a:avLst/>
        </a:prstGeom>
        <a:solidFill>
          <a:srgbClr val="D1A1D3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Fournisseurs</a:t>
          </a:r>
          <a:endParaRPr lang="fr-FR" sz="1100" kern="1200" dirty="0"/>
        </a:p>
      </dsp:txBody>
      <dsp:txXfrm>
        <a:off x="6240444" y="1336684"/>
        <a:ext cx="1718312" cy="859156"/>
      </dsp:txXfrm>
    </dsp:sp>
    <dsp:sp modelId="{C762679B-7329-42E6-88A0-FC06E5146191}">
      <dsp:nvSpPr>
        <dsp:cNvPr id="0" name=""/>
        <dsp:cNvSpPr/>
      </dsp:nvSpPr>
      <dsp:spPr>
        <a:xfrm>
          <a:off x="6670022" y="2556686"/>
          <a:ext cx="1718312" cy="859156"/>
        </a:xfrm>
        <a:prstGeom prst="rect">
          <a:avLst/>
        </a:prstGeom>
        <a:solidFill>
          <a:srgbClr val="DEBE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Astra,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Gautier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Souliers de paris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670022" y="2556686"/>
        <a:ext cx="1718312" cy="859156"/>
      </dsp:txXfrm>
    </dsp:sp>
    <dsp:sp modelId="{CB3CA3E4-B0C8-4767-97B7-5133420AC321}">
      <dsp:nvSpPr>
        <dsp:cNvPr id="0" name=""/>
        <dsp:cNvSpPr/>
      </dsp:nvSpPr>
      <dsp:spPr>
        <a:xfrm>
          <a:off x="4161286" y="1336684"/>
          <a:ext cx="1718312" cy="859156"/>
        </a:xfrm>
        <a:prstGeom prst="rect">
          <a:avLst/>
        </a:prstGeom>
        <a:solidFill>
          <a:srgbClr val="D1A1D3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Expertise Chaussure</a:t>
          </a:r>
          <a:endParaRPr lang="fr-FR" sz="1100" b="1" kern="1200" dirty="0"/>
        </a:p>
      </dsp:txBody>
      <dsp:txXfrm>
        <a:off x="4161286" y="1336684"/>
        <a:ext cx="1718312" cy="859156"/>
      </dsp:txXfrm>
    </dsp:sp>
    <dsp:sp modelId="{305DD254-C53F-40AB-8676-94C7C5C88BF4}">
      <dsp:nvSpPr>
        <dsp:cNvPr id="0" name=""/>
        <dsp:cNvSpPr/>
      </dsp:nvSpPr>
      <dsp:spPr>
        <a:xfrm>
          <a:off x="4590864" y="2556686"/>
          <a:ext cx="1718312" cy="859156"/>
        </a:xfrm>
        <a:prstGeom prst="rect">
          <a:avLst/>
        </a:prstGeom>
        <a:solidFill>
          <a:srgbClr val="DEBE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tx1"/>
              </a:solidFill>
            </a:rPr>
            <a:t>François </a:t>
          </a:r>
          <a:r>
            <a:rPr lang="fr-FR" sz="1100" b="1" kern="1200" dirty="0" err="1" smtClean="0">
              <a:solidFill>
                <a:schemeClr val="tx1"/>
              </a:solidFill>
            </a:rPr>
            <a:t>Ascencio</a:t>
          </a:r>
          <a:endParaRPr lang="fr-FR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Designer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(Sergio Rossi, Lanvin, Maison </a:t>
          </a:r>
          <a:r>
            <a:rPr lang="fr-FR" sz="1100" kern="1200" dirty="0" err="1" smtClean="0">
              <a:solidFill>
                <a:schemeClr val="tx1"/>
              </a:solidFill>
            </a:rPr>
            <a:t>Margiela</a:t>
          </a:r>
          <a:r>
            <a:rPr lang="fr-FR" sz="1100" kern="1200" dirty="0" smtClean="0">
              <a:solidFill>
                <a:schemeClr val="tx1"/>
              </a:solidFill>
            </a:rPr>
            <a:t>)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590864" y="2556686"/>
        <a:ext cx="1718312" cy="859156"/>
      </dsp:txXfrm>
    </dsp:sp>
    <dsp:sp modelId="{A4FDAB33-F098-4909-83EF-111861D4C4A5}">
      <dsp:nvSpPr>
        <dsp:cNvPr id="0" name=""/>
        <dsp:cNvSpPr/>
      </dsp:nvSpPr>
      <dsp:spPr>
        <a:xfrm>
          <a:off x="4590864" y="3776688"/>
          <a:ext cx="1718312" cy="859156"/>
        </a:xfrm>
        <a:prstGeom prst="rect">
          <a:avLst/>
        </a:prstGeom>
        <a:solidFill>
          <a:srgbClr val="DEBE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>
              <a:solidFill>
                <a:schemeClr val="tx1"/>
              </a:solidFill>
            </a:rPr>
            <a:t>CTC</a:t>
          </a:r>
          <a:endParaRPr lang="fr-FR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Comité Professionnel de Développement Economique Cuir Chaussure Maroquinerie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590864" y="3776688"/>
        <a:ext cx="1718312" cy="859156"/>
      </dsp:txXfrm>
    </dsp:sp>
    <dsp:sp modelId="{E86DE6F3-B459-4786-BC5F-4B158545D679}">
      <dsp:nvSpPr>
        <dsp:cNvPr id="0" name=""/>
        <dsp:cNvSpPr/>
      </dsp:nvSpPr>
      <dsp:spPr>
        <a:xfrm>
          <a:off x="2082128" y="1336684"/>
          <a:ext cx="1718312" cy="859156"/>
        </a:xfrm>
        <a:prstGeom prst="rect">
          <a:avLst/>
        </a:prstGeom>
        <a:solidFill>
          <a:srgbClr val="D1A1D3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DG / CFO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Florent Lucas</a:t>
          </a:r>
          <a:endParaRPr lang="fr-FR" sz="1100" b="1" kern="1200" dirty="0"/>
        </a:p>
      </dsp:txBody>
      <dsp:txXfrm>
        <a:off x="2082128" y="1336684"/>
        <a:ext cx="1718312" cy="859156"/>
      </dsp:txXfrm>
    </dsp:sp>
    <dsp:sp modelId="{709C3AD4-004C-47EE-8994-6C00B4FD3C99}">
      <dsp:nvSpPr>
        <dsp:cNvPr id="0" name=""/>
        <dsp:cNvSpPr/>
      </dsp:nvSpPr>
      <dsp:spPr>
        <a:xfrm>
          <a:off x="2511706" y="2556686"/>
          <a:ext cx="1718312" cy="859156"/>
        </a:xfrm>
        <a:prstGeom prst="rect">
          <a:avLst/>
        </a:prstGeom>
        <a:solidFill>
          <a:srgbClr val="DEBEE0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>
              <a:solidFill>
                <a:schemeClr val="tx1"/>
              </a:solidFill>
            </a:rPr>
            <a:t>4 étudiants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>
              <a:solidFill>
                <a:schemeClr val="tx1"/>
              </a:solidFill>
            </a:rPr>
            <a:t>Ecole Centrale Paris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>
              <a:solidFill>
                <a:schemeClr val="tx1"/>
              </a:solidFill>
            </a:rPr>
            <a:t>Logistique/ </a:t>
          </a:r>
          <a:r>
            <a:rPr lang="fr-FR" sz="1100" b="0" kern="1200" dirty="0" err="1" smtClean="0">
              <a:solidFill>
                <a:schemeClr val="tx1"/>
              </a:solidFill>
            </a:rPr>
            <a:t>Supply</a:t>
          </a:r>
          <a:r>
            <a:rPr lang="fr-FR" sz="1100" b="0" kern="1200" dirty="0" smtClean="0">
              <a:solidFill>
                <a:schemeClr val="tx1"/>
              </a:solidFill>
            </a:rPr>
            <a:t> Chain</a:t>
          </a:r>
          <a:endParaRPr lang="fr-FR" sz="1100" b="0" kern="1200" dirty="0">
            <a:solidFill>
              <a:schemeClr val="tx1"/>
            </a:solidFill>
          </a:endParaRPr>
        </a:p>
      </dsp:txBody>
      <dsp:txXfrm>
        <a:off x="2511706" y="2556686"/>
        <a:ext cx="1718312" cy="859156"/>
      </dsp:txXfrm>
    </dsp:sp>
    <dsp:sp modelId="{8BB93E80-7F9F-42E7-B080-1F687D418361}">
      <dsp:nvSpPr>
        <dsp:cNvPr id="0" name=""/>
        <dsp:cNvSpPr/>
      </dsp:nvSpPr>
      <dsp:spPr>
        <a:xfrm>
          <a:off x="2511706" y="3776688"/>
          <a:ext cx="1718312" cy="859156"/>
        </a:xfrm>
        <a:prstGeom prst="rect">
          <a:avLst/>
        </a:prstGeom>
        <a:solidFill>
          <a:srgbClr val="DEBE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>
              <a:solidFill>
                <a:schemeClr val="tx1"/>
              </a:solidFill>
            </a:rPr>
            <a:t>Fimecor</a:t>
          </a:r>
          <a:r>
            <a:rPr lang="fr-FR" sz="1100" kern="1200" dirty="0" smtClean="0">
              <a:solidFill>
                <a:schemeClr val="tx1"/>
              </a:solidFill>
            </a:rPr>
            <a:t> Baker </a:t>
          </a:r>
          <a:r>
            <a:rPr lang="fr-FR" sz="1100" kern="1200" dirty="0" err="1" smtClean="0">
              <a:solidFill>
                <a:schemeClr val="tx1"/>
              </a:solidFill>
            </a:rPr>
            <a:t>Tilley</a:t>
          </a:r>
          <a:endParaRPr lang="fr-FR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Maitre </a:t>
          </a:r>
          <a:r>
            <a:rPr lang="fr-FR" sz="1100" kern="1200" dirty="0" err="1" smtClean="0">
              <a:solidFill>
                <a:schemeClr val="tx1"/>
              </a:solidFill>
            </a:rPr>
            <a:t>Bouganim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511706" y="3776688"/>
        <a:ext cx="1718312" cy="859156"/>
      </dsp:txXfrm>
    </dsp:sp>
    <dsp:sp modelId="{5A6539B3-5901-4B7D-99D6-EE709CEEBCA9}">
      <dsp:nvSpPr>
        <dsp:cNvPr id="0" name=""/>
        <dsp:cNvSpPr/>
      </dsp:nvSpPr>
      <dsp:spPr>
        <a:xfrm>
          <a:off x="2970" y="1336684"/>
          <a:ext cx="1718312" cy="859156"/>
        </a:xfrm>
        <a:prstGeom prst="rect">
          <a:avLst/>
        </a:prstGeom>
        <a:solidFill>
          <a:srgbClr val="D1A1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Marketing / Distribution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970" y="1336684"/>
        <a:ext cx="1718312" cy="859156"/>
      </dsp:txXfrm>
    </dsp:sp>
    <dsp:sp modelId="{84A00A3F-C646-437C-90BC-496FF66D0574}">
      <dsp:nvSpPr>
        <dsp:cNvPr id="0" name=""/>
        <dsp:cNvSpPr/>
      </dsp:nvSpPr>
      <dsp:spPr>
        <a:xfrm>
          <a:off x="432548" y="2556686"/>
          <a:ext cx="1718312" cy="859156"/>
        </a:xfrm>
        <a:prstGeom prst="rect">
          <a:avLst/>
        </a:prstGeom>
        <a:solidFill>
          <a:srgbClr val="D1A1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solidFill>
                <a:schemeClr val="tx1"/>
              </a:solidFill>
            </a:rPr>
            <a:t>Aurélie </a:t>
          </a:r>
          <a:r>
            <a:rPr lang="fr-FR" sz="1100" b="1" kern="1200" dirty="0" err="1" smtClean="0">
              <a:solidFill>
                <a:schemeClr val="tx1"/>
              </a:solidFill>
            </a:rPr>
            <a:t>Leveau</a:t>
          </a:r>
          <a:r>
            <a:rPr lang="fr-FR" sz="1100" b="1" kern="1200" dirty="0" smtClean="0">
              <a:solidFill>
                <a:schemeClr val="tx1"/>
              </a:solidFill>
            </a:rPr>
            <a:t> </a:t>
          </a:r>
          <a:r>
            <a:rPr lang="fr-FR" sz="1100" b="1" kern="1200" dirty="0" err="1" smtClean="0">
              <a:solidFill>
                <a:schemeClr val="tx1"/>
              </a:solidFill>
            </a:rPr>
            <a:t>Falgayrettes</a:t>
          </a:r>
          <a:endParaRPr lang="fr-FR" sz="1100" b="1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Marketing viral, </a:t>
          </a:r>
          <a:r>
            <a:rPr lang="fr-FR" sz="1100" kern="1200" dirty="0" err="1" smtClean="0">
              <a:solidFill>
                <a:schemeClr val="tx1"/>
              </a:solidFill>
            </a:rPr>
            <a:t>buzz</a:t>
          </a:r>
          <a:r>
            <a:rPr lang="fr-FR" sz="1100" kern="1200" dirty="0" smtClean="0">
              <a:solidFill>
                <a:schemeClr val="tx1"/>
              </a:solidFill>
            </a:rPr>
            <a:t> et programme de fidélité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32548" y="2556686"/>
        <a:ext cx="1718312" cy="859156"/>
      </dsp:txXfrm>
    </dsp:sp>
    <dsp:sp modelId="{235F580C-32B0-40B1-9448-044BF0333502}">
      <dsp:nvSpPr>
        <dsp:cNvPr id="0" name=""/>
        <dsp:cNvSpPr/>
      </dsp:nvSpPr>
      <dsp:spPr>
        <a:xfrm>
          <a:off x="432548" y="3776688"/>
          <a:ext cx="1718312" cy="859156"/>
        </a:xfrm>
        <a:prstGeom prst="rect">
          <a:avLst/>
        </a:prstGeom>
        <a:solidFill>
          <a:srgbClr val="D1A1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Distribution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chemeClr val="tx1"/>
              </a:solidFill>
            </a:rPr>
            <a:t>2 étudiants Master Dauphine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32548" y="3776688"/>
        <a:ext cx="1718312" cy="859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0.58653</cdr:x>
      <cdr:y>0.1831</cdr:y>
    </cdr:from>
    <cdr:to>
      <cdr:x>0.87215</cdr:x>
      <cdr:y>0.26372</cdr:y>
    </cdr:to>
    <cdr:sp macro="" textlink="">
      <cdr:nvSpPr>
        <cdr:cNvPr id="2" name="ZoneTexte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35518" y="504058"/>
          <a:ext cx="991231" cy="2219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fr-FR" sz="1200" b="1" dirty="0" err="1" smtClean="0">
              <a:latin typeface="Calibri" pitchFamily="34" charset="0"/>
            </a:rPr>
            <a:t>Repetto</a:t>
          </a:r>
          <a:endParaRPr lang="fr-FR" sz="12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BF3C88-403A-4A14-ABD8-F1F497CA46B7}" type="datetimeFigureOut">
              <a:rPr lang="fr-FR"/>
              <a:pPr>
                <a:defRPr/>
              </a:pPr>
              <a:t>02/05/2011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2C902E-D96E-4988-8B75-0E2E49A0E9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997969-02D5-458E-983D-E30292A771EB}" type="datetimeFigureOut">
              <a:rPr lang="fr-FR"/>
              <a:pPr>
                <a:defRPr/>
              </a:pPr>
              <a:t>02/05/2011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3865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21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21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A6E79-E695-4F92-B53A-E3C58C9BF4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8306-EF9B-46AA-867B-56F21E4EE3C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69D45-3382-4BAC-A906-3E13DFC780F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73A183-27E6-4FDB-8850-C676A1674C5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CE9CD4-C4EB-4C83-A9D4-FCA04E4B17F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94F19-4CC8-40BB-9CBC-42EB9FE4C86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444693-0EE1-42B9-9BF7-08D1B93CD3C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BCAA0-F0EC-480F-AC70-7A635821C3A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5818B-741D-43BF-B900-852D3222B99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74613" cy="685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1438" y="0"/>
            <a:ext cx="2000250" cy="68564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60363" y="0"/>
            <a:ext cx="214312" cy="68580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574675" y="0"/>
            <a:ext cx="214313" cy="6858000"/>
          </a:xfrm>
          <a:prstGeom prst="rect">
            <a:avLst/>
          </a:prstGeom>
          <a:solidFill>
            <a:schemeClr val="bg1"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7784" y="3886200"/>
            <a:ext cx="5976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11" name="Image 10" descr="New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08177" y="2171857"/>
            <a:ext cx="4476191" cy="1257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85852" y="142860"/>
            <a:ext cx="7429552" cy="1143000"/>
          </a:xfrm>
          <a:noFill/>
        </p:spPr>
        <p:txBody>
          <a:bodyPr anchorCtr="1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 Footwear Solutions</a:t>
            </a:r>
            <a:endParaRPr lang="fr-FR" dirty="0"/>
          </a:p>
        </p:txBody>
      </p:sp>
      <p:sp>
        <p:nvSpPr>
          <p:cNvPr id="9" name="Espace réservé du numéro de diapositive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AF68-EBF9-4329-A464-893BDD2742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pic>
        <p:nvPicPr>
          <p:cNvPr id="11" name="Image 10" descr="TH_LOGO_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96" y="296744"/>
            <a:ext cx="1277726" cy="82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3438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857224" y="142860"/>
            <a:ext cx="7858180" cy="1143000"/>
          </a:xfrm>
          <a:noFill/>
        </p:spPr>
        <p:txBody>
          <a:bodyPr anchorCtr="1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 Footwear Solutions</a:t>
            </a:r>
            <a:endParaRPr lang="fr-FR" dirty="0"/>
          </a:p>
        </p:txBody>
      </p:sp>
      <p:sp>
        <p:nvSpPr>
          <p:cNvPr id="9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819E-F199-4AF9-BCA3-33831D2F33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pic>
        <p:nvPicPr>
          <p:cNvPr id="12" name="Image 11" descr="New Logo.png"/>
          <p:cNvPicPr>
            <a:picLocks noChangeAspect="1"/>
          </p:cNvPicPr>
          <p:nvPr userDrawn="1"/>
        </p:nvPicPr>
        <p:blipFill>
          <a:blip r:embed="rId2" cstate="print"/>
          <a:srcRect l="66087" t="-16556" r="4957" b="-1551"/>
          <a:stretch>
            <a:fillRect/>
          </a:stretch>
        </p:blipFill>
        <p:spPr>
          <a:xfrm>
            <a:off x="7844259" y="-127596"/>
            <a:ext cx="1296144" cy="14847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6997700" y="0"/>
            <a:ext cx="74613" cy="68564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7143750" y="0"/>
            <a:ext cx="2000250" cy="685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7786688" y="0"/>
            <a:ext cx="857250" cy="68564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358063" y="0"/>
            <a:ext cx="214312" cy="6858000"/>
          </a:xfrm>
          <a:prstGeom prst="rect">
            <a:avLst/>
          </a:prstGeom>
          <a:solidFill>
            <a:schemeClr val="tx1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7572375" y="0"/>
            <a:ext cx="214313" cy="6858000"/>
          </a:xfrm>
          <a:prstGeom prst="rect">
            <a:avLst/>
          </a:prstGeom>
          <a:solidFill>
            <a:schemeClr val="tx1"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4643470" cy="421006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9" name="Image 8" descr="New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19672" y="5600857"/>
            <a:ext cx="4476191" cy="125714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Concept Footwear Solutions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D987B-0BDA-4B4A-947A-6923C415E0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.heath@tanyaheath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Florent.lucas@tanyaheath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CB6C53.EDD8E0D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513" y="4286256"/>
            <a:ext cx="6734175" cy="9004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cap="small" dirty="0" smtClean="0">
                <a:solidFill>
                  <a:srgbClr val="331834"/>
                </a:solidFill>
              </a:rPr>
              <a:t>Concept Footwear Solutions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cap="small" dirty="0" smtClean="0">
                <a:solidFill>
                  <a:srgbClr val="331834"/>
                </a:solidFill>
              </a:rPr>
              <a:t>L’Escarpin Ajustable Multi-Hauteurs </a:t>
            </a:r>
            <a:endParaRPr lang="fr-FR" b="1" cap="small" dirty="0" smtClean="0">
              <a:solidFill>
                <a:srgbClr val="33183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400" b="1" cap="small" dirty="0" smtClean="0">
              <a:solidFill>
                <a:srgbClr val="331834"/>
              </a:solidFill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805488"/>
            <a:ext cx="8366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"/>
          <p:cNvSpPr>
            <a:spLocks noGrp="1"/>
          </p:cNvSpPr>
          <p:nvPr>
            <p:ph type="title"/>
          </p:nvPr>
        </p:nvSpPr>
        <p:spPr>
          <a:xfrm>
            <a:off x="857250" y="142875"/>
            <a:ext cx="7858125" cy="1143000"/>
          </a:xfrm>
        </p:spPr>
        <p:txBody>
          <a:bodyPr/>
          <a:lstStyle/>
          <a:p>
            <a:r>
              <a:rPr lang="fr-FR" dirty="0" smtClean="0"/>
              <a:t>L’équipe 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Concept </a:t>
            </a:r>
            <a:r>
              <a:rPr lang="fr-FR" dirty="0" err="1" smtClean="0"/>
              <a:t>Footwear</a:t>
            </a:r>
            <a:r>
              <a:rPr lang="fr-FR" dirty="0" smtClean="0"/>
              <a:t> Solutions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519863"/>
            <a:ext cx="2133600" cy="365125"/>
          </a:xfrm>
        </p:spPr>
        <p:txBody>
          <a:bodyPr/>
          <a:lstStyle/>
          <a:p>
            <a:pPr>
              <a:defRPr/>
            </a:pPr>
            <a:fld id="{DB6FD32A-3956-44C4-A42C-8584F595A37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124200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Confidentiel</a:t>
            </a:r>
            <a:endParaRPr lang="fr-FR" dirty="0"/>
          </a:p>
        </p:txBody>
      </p:sp>
      <p:graphicFrame>
        <p:nvGraphicFramePr>
          <p:cNvPr id="46" name="Diagramme 45"/>
          <p:cNvGraphicFramePr/>
          <p:nvPr/>
        </p:nvGraphicFramePr>
        <p:xfrm>
          <a:off x="428596" y="1700808"/>
          <a:ext cx="839130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1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800" b="1" dirty="0" smtClean="0"/>
              <a:t>Tanya Heath, fondatrice, ESCP Bac +5, Master Université de Toronto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 smtClean="0"/>
              <a:t>Dir</a:t>
            </a:r>
            <a:r>
              <a:rPr lang="fr-FR" sz="1800" dirty="0" smtClean="0"/>
              <a:t> </a:t>
            </a:r>
            <a:r>
              <a:rPr lang="fr-FR" sz="1800" dirty="0" err="1" smtClean="0"/>
              <a:t>mkt</a:t>
            </a:r>
            <a:r>
              <a:rPr lang="fr-FR" sz="1800" dirty="0" smtClean="0"/>
              <a:t> / Bus </a:t>
            </a:r>
            <a:r>
              <a:rPr lang="fr-FR" sz="1800" dirty="0" err="1" smtClean="0"/>
              <a:t>Dev</a:t>
            </a:r>
            <a:r>
              <a:rPr lang="fr-FR" sz="1800" dirty="0" smtClean="0"/>
              <a:t> de 3 </a:t>
            </a:r>
            <a:r>
              <a:rPr lang="fr-FR" sz="1800" dirty="0" err="1" smtClean="0"/>
              <a:t>start-ups</a:t>
            </a:r>
            <a:r>
              <a:rPr lang="fr-FR" sz="1800" dirty="0" smtClean="0"/>
              <a:t> dans le secteur des NTIC (Active Telecom, </a:t>
            </a:r>
            <a:r>
              <a:rPr lang="fr-FR" sz="1800" dirty="0" err="1" smtClean="0"/>
              <a:t>Xcalia</a:t>
            </a:r>
            <a:r>
              <a:rPr lang="fr-FR" sz="1800" dirty="0" smtClean="0"/>
              <a:t>, </a:t>
            </a:r>
            <a:r>
              <a:rPr lang="fr-FR" sz="1800" dirty="0" err="1" smtClean="0"/>
              <a:t>Jware</a:t>
            </a:r>
            <a:r>
              <a:rPr lang="fr-FR" sz="1800" dirty="0" smtClean="0"/>
              <a:t> Technologies)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Professeur de marketing de l’innovation à l’Ecole Centrale Paris pendant 10 ans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1 an de </a:t>
            </a:r>
            <a:r>
              <a:rPr lang="fr-FR" sz="1800" dirty="0" err="1" smtClean="0"/>
              <a:t>Private</a:t>
            </a:r>
            <a:r>
              <a:rPr lang="fr-FR" sz="1800" dirty="0" smtClean="0"/>
              <a:t> </a:t>
            </a:r>
            <a:r>
              <a:rPr lang="fr-FR" sz="1800" dirty="0" err="1" smtClean="0"/>
              <a:t>Equity</a:t>
            </a:r>
            <a:r>
              <a:rPr lang="fr-FR" sz="1800" dirty="0" smtClean="0"/>
              <a:t> pour </a:t>
            </a:r>
            <a:r>
              <a:rPr lang="fr-FR" sz="1800" dirty="0" err="1" smtClean="0"/>
              <a:t>RainMakers</a:t>
            </a:r>
            <a:r>
              <a:rPr lang="fr-FR" sz="1800" dirty="0" smtClean="0"/>
              <a:t> </a:t>
            </a:r>
            <a:r>
              <a:rPr lang="fr-FR" sz="1800" dirty="0" err="1" smtClean="0"/>
              <a:t>Private</a:t>
            </a:r>
            <a:r>
              <a:rPr lang="fr-FR" sz="1800" dirty="0" smtClean="0"/>
              <a:t> </a:t>
            </a:r>
            <a:r>
              <a:rPr lang="fr-FR" sz="1800" dirty="0" err="1" smtClean="0"/>
              <a:t>Equity</a:t>
            </a:r>
            <a:endParaRPr lang="fr-FR" sz="1800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Début en diplomatie et conseil en stratégie pour Bossard </a:t>
            </a:r>
            <a:r>
              <a:rPr lang="fr-FR" sz="1800" dirty="0" err="1" smtClean="0"/>
              <a:t>Gémini</a:t>
            </a:r>
            <a:r>
              <a:rPr lang="fr-FR" sz="1800" dirty="0" smtClean="0"/>
              <a:t> Consulting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1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800" b="1" dirty="0" smtClean="0"/>
              <a:t>Florent Lucas, co-fondateur, HEC Paris, spécialisation Management de Projets Industriels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18 mois dans l’entrepreneuriat et l’innovation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fr-FR" sz="1800" dirty="0" smtClean="0"/>
              <a:t>Expérience en </a:t>
            </a:r>
            <a:r>
              <a:rPr lang="fr-FR" sz="1800" dirty="0" err="1" smtClean="0"/>
              <a:t>supply</a:t>
            </a:r>
            <a:r>
              <a:rPr lang="fr-FR" sz="1800" dirty="0" smtClean="0"/>
              <a:t> </a:t>
            </a:r>
            <a:r>
              <a:rPr lang="fr-FR" sz="1800" dirty="0" err="1" smtClean="0"/>
              <a:t>chain</a:t>
            </a:r>
            <a:r>
              <a:rPr lang="fr-FR" sz="1800" dirty="0" smtClean="0"/>
              <a:t> en France et en banque à l’international </a:t>
            </a:r>
            <a:endParaRPr lang="en-US" sz="1800" dirty="0" smtClean="0"/>
          </a:p>
        </p:txBody>
      </p:sp>
      <p:sp>
        <p:nvSpPr>
          <p:cNvPr id="13315" name="Titre 2"/>
          <p:cNvSpPr>
            <a:spLocks noGrp="1"/>
          </p:cNvSpPr>
          <p:nvPr>
            <p:ph type="title"/>
          </p:nvPr>
        </p:nvSpPr>
        <p:spPr>
          <a:xfrm>
            <a:off x="857250" y="142875"/>
            <a:ext cx="7858125" cy="1143000"/>
          </a:xfrm>
        </p:spPr>
        <p:txBody>
          <a:bodyPr/>
          <a:lstStyle/>
          <a:p>
            <a:r>
              <a:rPr lang="fr-FR" smtClean="0"/>
              <a:t>L’équipe fondatrice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Concept </a:t>
            </a:r>
            <a:r>
              <a:rPr lang="fr-FR" dirty="0" err="1" smtClean="0"/>
              <a:t>Footwear</a:t>
            </a:r>
            <a:r>
              <a:rPr lang="fr-FR" dirty="0" smtClean="0"/>
              <a:t> Solutions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519863"/>
            <a:ext cx="2133600" cy="365125"/>
          </a:xfrm>
        </p:spPr>
        <p:txBody>
          <a:bodyPr/>
          <a:lstStyle/>
          <a:p>
            <a:pPr>
              <a:defRPr/>
            </a:pPr>
            <a:fld id="{4395CF06-619E-4251-B3DE-C1CC9D24F55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124200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Confidentiel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1"/>
          <p:cNvSpPr txBox="1">
            <a:spLocks/>
          </p:cNvSpPr>
          <p:nvPr/>
        </p:nvSpPr>
        <p:spPr>
          <a:xfrm>
            <a:off x="1012825" y="1428750"/>
            <a:ext cx="5072063" cy="24320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88913" indent="-188913" algn="ctr" fontAlgn="auto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165B80"/>
              </a:buClr>
              <a:buSzPct val="150000"/>
              <a:buFont typeface="Arial" pitchFamily="34" charset="0"/>
              <a:buNone/>
              <a:defRPr/>
            </a:pPr>
            <a:r>
              <a:rPr lang="en-US" sz="8600" b="1">
                <a:solidFill>
                  <a:srgbClr val="4E1F05"/>
                </a:solidFill>
                <a:latin typeface="+mn-lt"/>
                <a:cs typeface="+mn-cs"/>
              </a:rPr>
              <a:t>Concept Footwear Solutions</a:t>
            </a:r>
          </a:p>
          <a:p>
            <a:pPr marL="188913" indent="-188913" algn="ctr" fontAlgn="auto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165B80"/>
              </a:buClr>
              <a:buSzPct val="150000"/>
              <a:buFont typeface="Arial" pitchFamily="34" charset="0"/>
              <a:buNone/>
              <a:defRPr/>
            </a:pPr>
            <a:r>
              <a:rPr lang="en-US" sz="5800" b="1">
                <a:solidFill>
                  <a:srgbClr val="4E1F05"/>
                </a:solidFill>
                <a:latin typeface="+mn-lt"/>
                <a:cs typeface="+mn-cs"/>
              </a:rPr>
              <a:t>3 rue Castex</a:t>
            </a:r>
          </a:p>
          <a:p>
            <a:pPr marL="188913" indent="-188913" algn="ctr" fontAlgn="auto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165B80"/>
              </a:buClr>
              <a:buSzPct val="150000"/>
              <a:buFont typeface="Arial" pitchFamily="34" charset="0"/>
              <a:buNone/>
              <a:defRPr/>
            </a:pPr>
            <a:r>
              <a:rPr lang="en-US" sz="5800" b="1">
                <a:solidFill>
                  <a:srgbClr val="4E1F05"/>
                </a:solidFill>
                <a:latin typeface="+mn-lt"/>
                <a:cs typeface="+mn-cs"/>
              </a:rPr>
              <a:t>75004 Paris</a:t>
            </a:r>
          </a:p>
          <a:p>
            <a:pPr marL="188913" indent="-188913" algn="ctr" fontAlgn="auto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rgbClr val="165B80"/>
              </a:buClr>
              <a:buSzPct val="150000"/>
              <a:buFont typeface="Arial" pitchFamily="34" charset="0"/>
              <a:buNone/>
              <a:defRPr/>
            </a:pPr>
            <a:r>
              <a:rPr lang="en-US" sz="5800" b="1">
                <a:solidFill>
                  <a:srgbClr val="4E1F05"/>
                </a:solidFill>
                <a:latin typeface="+mn-lt"/>
                <a:cs typeface="+mn-cs"/>
              </a:rPr>
              <a:t>01.72.33.97.26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987" name="ZoneTexte 4"/>
          <p:cNvSpPr txBox="1">
            <a:spLocks noChangeArrowheads="1"/>
          </p:cNvSpPr>
          <p:nvPr/>
        </p:nvSpPr>
        <p:spPr bwMode="auto">
          <a:xfrm>
            <a:off x="684213" y="4076700"/>
            <a:ext cx="28797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Tanya Heath</a:t>
            </a:r>
          </a:p>
          <a:p>
            <a:pPr algn="ctr"/>
            <a:r>
              <a:rPr lang="fr-FR" sz="1600" b="1" dirty="0">
                <a:solidFill>
                  <a:srgbClr val="4E1F05"/>
                </a:solidFill>
                <a:latin typeface="Calibri" pitchFamily="34" charset="0"/>
                <a:hlinkClick r:id="rId3"/>
              </a:rPr>
              <a:t>tanya.heath@tanyaheath.com</a:t>
            </a:r>
            <a:endParaRPr lang="fr-FR" sz="1600" b="1" dirty="0">
              <a:solidFill>
                <a:srgbClr val="4E1F05"/>
              </a:solidFill>
              <a:latin typeface="Calibri" pitchFamily="34" charset="0"/>
            </a:endParaRPr>
          </a:p>
          <a:p>
            <a:pPr algn="ctr"/>
            <a:r>
              <a:rPr lang="fr-FR" sz="1600" b="1" dirty="0">
                <a:latin typeface="Calibri" pitchFamily="34" charset="0"/>
              </a:rPr>
              <a:t>06.33.37.79.06 </a:t>
            </a:r>
          </a:p>
          <a:p>
            <a:pPr algn="ctr"/>
            <a:endParaRPr lang="fr-FR" dirty="0">
              <a:latin typeface="Calibri" pitchFamily="34" charset="0"/>
            </a:endParaRPr>
          </a:p>
        </p:txBody>
      </p:sp>
      <p:sp>
        <p:nvSpPr>
          <p:cNvPr id="41988" name="ZoneTexte 5"/>
          <p:cNvSpPr txBox="1">
            <a:spLocks noChangeArrowheads="1"/>
          </p:cNvSpPr>
          <p:nvPr/>
        </p:nvSpPr>
        <p:spPr bwMode="auto">
          <a:xfrm>
            <a:off x="3563938" y="4076700"/>
            <a:ext cx="28797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Florent Lucas</a:t>
            </a:r>
          </a:p>
          <a:p>
            <a:pPr algn="ctr"/>
            <a:r>
              <a:rPr lang="fr-FR" sz="1600" b="1" dirty="0">
                <a:solidFill>
                  <a:srgbClr val="4E1F05"/>
                </a:solidFill>
                <a:latin typeface="Calibri" pitchFamily="34" charset="0"/>
                <a:hlinkClick r:id="rId4"/>
              </a:rPr>
              <a:t>florent.lucas@tanyaheath.com</a:t>
            </a:r>
            <a:endParaRPr lang="fr-FR" sz="1600" b="1" dirty="0">
              <a:solidFill>
                <a:srgbClr val="4E1F05"/>
              </a:solidFill>
              <a:latin typeface="Calibri" pitchFamily="34" charset="0"/>
            </a:endParaRPr>
          </a:p>
          <a:p>
            <a:pPr algn="ctr"/>
            <a:r>
              <a:rPr lang="fr-FR" sz="1600" b="1" dirty="0">
                <a:latin typeface="Calibri" pitchFamily="34" charset="0"/>
              </a:rPr>
              <a:t>06.21.83.75.45</a:t>
            </a:r>
          </a:p>
          <a:p>
            <a:pPr algn="ctr"/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900634"/>
          </a:xfrm>
        </p:spPr>
        <p:txBody>
          <a:bodyPr>
            <a:normAutofit fontScale="92500"/>
          </a:bodyPr>
          <a:lstStyle/>
          <a:p>
            <a:pPr marL="0" indent="0" algn="just" defTabSz="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fr-FR" dirty="0" smtClean="0"/>
              <a:t>CFS utilise l’innovation technologique pour proposer un nouveau concept de chaussures aux femmes pour qu’elles n’aient plus jamais à choisir </a:t>
            </a:r>
            <a:r>
              <a:rPr lang="fr-FR" b="1" dirty="0" smtClean="0">
                <a:solidFill>
                  <a:srgbClr val="4E1F05"/>
                </a:solidFill>
              </a:rPr>
              <a:t> entre pragmatisme et allure.</a:t>
            </a:r>
          </a:p>
          <a:p>
            <a:pPr marL="0" indent="0" algn="just" defTabSz="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fr-FR" dirty="0" smtClean="0"/>
              <a:t>CFS veut devenir la référence dans le domaine de la chaussure de ville pour femmes actives d'ici 10 ans. </a:t>
            </a:r>
            <a:r>
              <a:rPr lang="fr-FR" b="1" dirty="0" smtClean="0">
                <a:solidFill>
                  <a:srgbClr val="4E1F05"/>
                </a:solidFill>
              </a:rPr>
              <a:t>L'innovation, le design et l'internationalisation sont au cœur de notre stratégie de croissance.</a:t>
            </a:r>
          </a:p>
          <a:p>
            <a:pPr marL="0" indent="0" algn="just" defTabSz="0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fr-FR" b="1" dirty="0" smtClean="0">
                <a:solidFill>
                  <a:srgbClr val="4E1F05"/>
                </a:solidFill>
              </a:rPr>
              <a:t>Après le lancement de notre concept, CFS espère que la chaussure telle qu’elle est portée aujourd’hui sera aussi dépassée que le corset le fut à son époque.</a:t>
            </a:r>
            <a:endParaRPr lang="fr-FR" b="1" dirty="0">
              <a:solidFill>
                <a:srgbClr val="4E1F05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mission</a:t>
            </a:r>
            <a:endParaRPr lang="en-US" b="1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483768" y="6520259"/>
            <a:ext cx="4320480" cy="365125"/>
          </a:xfrm>
        </p:spPr>
        <p:txBody>
          <a:bodyPr/>
          <a:lstStyle/>
          <a:p>
            <a:r>
              <a:rPr lang="fr-FR" dirty="0" smtClean="0"/>
              <a:t>www.tanyaheath.com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fr-FR" dirty="0" smtClean="0"/>
              <a:t>Concept </a:t>
            </a:r>
            <a:r>
              <a:rPr lang="fr-FR" dirty="0" err="1" smtClean="0"/>
              <a:t>Footwear</a:t>
            </a:r>
            <a:r>
              <a:rPr lang="fr-FR" dirty="0" smtClean="0"/>
              <a:t> Solutions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8601E0A4-2DDB-411C-BCE5-632035551909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re 2"/>
          <p:cNvSpPr>
            <a:spLocks noGrp="1"/>
          </p:cNvSpPr>
          <p:nvPr>
            <p:ph type="title"/>
          </p:nvPr>
        </p:nvSpPr>
        <p:spPr>
          <a:xfrm>
            <a:off x="857250" y="142875"/>
            <a:ext cx="7858125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Problématique: </a:t>
            </a:r>
            <a:br>
              <a:rPr lang="fr-FR" dirty="0" smtClean="0"/>
            </a:br>
            <a:r>
              <a:rPr lang="fr-FR" dirty="0" smtClean="0"/>
              <a:t>Les talons hautes sont inconfortable</a:t>
            </a:r>
            <a:endParaRPr lang="fr-FR" dirty="0" smtClean="0"/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B6E44-374C-4A40-8B27-09DEA73037C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  <p:sp>
        <p:nvSpPr>
          <p:cNvPr id="9222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519863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Confidentiel</a:t>
            </a:r>
          </a:p>
        </p:txBody>
      </p:sp>
      <p:sp>
        <p:nvSpPr>
          <p:cNvPr id="7179" name="Espace réservé du contenu 1"/>
          <p:cNvSpPr txBox="1">
            <a:spLocks/>
          </p:cNvSpPr>
          <p:nvPr/>
        </p:nvSpPr>
        <p:spPr bwMode="auto">
          <a:xfrm>
            <a:off x="4643439" y="2286011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800" b="1" dirty="0">
                <a:latin typeface="Calibri" pitchFamily="34" charset="0"/>
              </a:rPr>
              <a:t>Problèmes</a:t>
            </a:r>
            <a:r>
              <a:rPr lang="fr-FR" sz="2000" b="1" dirty="0">
                <a:latin typeface="Calibri" pitchFamily="34" charset="0"/>
              </a:rPr>
              <a:t> :</a:t>
            </a:r>
          </a:p>
          <a:p>
            <a:pPr marL="354013" lvl="1" indent="-177800">
              <a:spcBef>
                <a:spcPct val="20000"/>
              </a:spcBef>
              <a:buFont typeface="Arial" charset="0"/>
              <a:buChar char="–"/>
            </a:pPr>
            <a:r>
              <a:rPr lang="fr-FR" sz="1600" dirty="0">
                <a:latin typeface="Calibri" pitchFamily="34" charset="0"/>
              </a:rPr>
              <a:t>Les talons hauts sont inconfortables et parfois dangereux</a:t>
            </a:r>
          </a:p>
          <a:p>
            <a:pPr marL="354013" lvl="1" indent="-177800">
              <a:spcBef>
                <a:spcPct val="20000"/>
              </a:spcBef>
              <a:buFont typeface="Arial" charset="0"/>
              <a:buChar char="–"/>
            </a:pPr>
            <a:r>
              <a:rPr lang="fr-FR" sz="1600" dirty="0">
                <a:latin typeface="Calibri" pitchFamily="34" charset="0"/>
              </a:rPr>
              <a:t>Les talons plats sont pratiques mais ils manquent d’allure (et sont de plus en plus critiqués par les podologues)</a:t>
            </a:r>
          </a:p>
          <a:p>
            <a:pPr marL="354013" lvl="1" indent="-177800">
              <a:spcBef>
                <a:spcPct val="20000"/>
              </a:spcBef>
              <a:buFont typeface="Arial" charset="0"/>
              <a:buChar char="–"/>
            </a:pPr>
            <a:r>
              <a:rPr lang="fr-FR" sz="1600" dirty="0">
                <a:latin typeface="Calibri" pitchFamily="34" charset="0"/>
              </a:rPr>
              <a:t>La solution actuelle est de sacrifier un des</a:t>
            </a:r>
            <a:br>
              <a:rPr lang="fr-FR" sz="1600" dirty="0">
                <a:latin typeface="Calibri" pitchFamily="34" charset="0"/>
              </a:rPr>
            </a:br>
            <a:r>
              <a:rPr lang="fr-FR" sz="1600" dirty="0">
                <a:latin typeface="Calibri" pitchFamily="34" charset="0"/>
              </a:rPr>
              <a:t>critères ou d’emmener deux paires de chaussures avec soi</a:t>
            </a:r>
          </a:p>
        </p:txBody>
      </p:sp>
      <p:pic>
        <p:nvPicPr>
          <p:cNvPr id="7181" name="Image 1" descr="cid:image001.png@01CB6C53.EDD8E0D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58" y="2428887"/>
            <a:ext cx="378862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e la date 16"/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Concept </a:t>
            </a:r>
            <a:r>
              <a:rPr lang="fr-FR" dirty="0" err="1" smtClean="0"/>
              <a:t>Footwear</a:t>
            </a:r>
            <a:r>
              <a:rPr lang="fr-FR" dirty="0" smtClean="0"/>
              <a:t> Solutions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9530" y="1428736"/>
            <a:ext cx="3257544" cy="582594"/>
          </a:xfrm>
        </p:spPr>
        <p:txBody>
          <a:bodyPr>
            <a:norm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Laurence</a:t>
            </a:r>
            <a:r>
              <a:rPr lang="fr-FR" sz="1600" b="1" dirty="0" smtClean="0">
                <a:solidFill>
                  <a:schemeClr val="tx1"/>
                </a:solidFill>
              </a:rPr>
              <a:t/>
            </a:r>
            <a:br>
              <a:rPr lang="fr-FR" sz="1600" b="1" dirty="0" smtClean="0">
                <a:solidFill>
                  <a:schemeClr val="tx1"/>
                </a:solidFill>
              </a:rPr>
            </a:br>
            <a:r>
              <a:rPr lang="fr-FR" sz="1600" b="1" dirty="0" smtClean="0">
                <a:solidFill>
                  <a:schemeClr val="tx1"/>
                </a:solidFill>
              </a:rPr>
              <a:t>Talon Renaud 8 ½ cm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IMG_7711 - Co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874" y="2028828"/>
            <a:ext cx="3236856" cy="2160000"/>
          </a:xfrm>
          <a:solidFill>
            <a:schemeClr val="tx1"/>
          </a:solidFill>
        </p:spPr>
      </p:pic>
      <p:pic>
        <p:nvPicPr>
          <p:cNvPr id="5" name="Image 4" descr="IMG_7718 -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1246" y="2028828"/>
            <a:ext cx="3239214" cy="2160000"/>
          </a:xfrm>
          <a:prstGeom prst="rect">
            <a:avLst/>
          </a:prstGeom>
        </p:spPr>
      </p:pic>
      <p:pic>
        <p:nvPicPr>
          <p:cNvPr id="6" name="Image 5" descr="IMG_7723 - C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8695" y="4643446"/>
            <a:ext cx="3239214" cy="2160000"/>
          </a:xfrm>
          <a:prstGeom prst="rect">
            <a:avLst/>
          </a:prstGeom>
        </p:spPr>
      </p:pic>
      <p:pic>
        <p:nvPicPr>
          <p:cNvPr id="7" name="Image 6" descr="IMG_77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2033" y="4643446"/>
            <a:ext cx="3237640" cy="2160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812081" y="1428736"/>
            <a:ext cx="325754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Laurence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Talon Pierre 4 cm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812081" y="4143380"/>
            <a:ext cx="325754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Laurence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Talon Christophe 4 cm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169530" y="4143380"/>
            <a:ext cx="325754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Laurence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Talon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Denis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8 ½ cm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2"/>
          <p:cNvSpPr txBox="1">
            <a:spLocks/>
          </p:cNvSpPr>
          <p:nvPr/>
        </p:nvSpPr>
        <p:spPr bwMode="auto">
          <a:xfrm>
            <a:off x="1428728" y="142875"/>
            <a:ext cx="72866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Solution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La première escarpin multi-hauteur avec talon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amovible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première collection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Concept Footwear Solutions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3CAF68-EBF9-4329-A464-893BDD2742A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Confidentiel</a:t>
            </a:r>
            <a:endParaRPr lang="fr-FR"/>
          </a:p>
        </p:txBody>
      </p:sp>
      <p:sp>
        <p:nvSpPr>
          <p:cNvPr id="7" name="Espace réservé du contenu 17"/>
          <p:cNvSpPr>
            <a:spLocks noGrp="1"/>
          </p:cNvSpPr>
          <p:nvPr>
            <p:ph sz="half" idx="1"/>
          </p:nvPr>
        </p:nvSpPr>
        <p:spPr>
          <a:xfrm>
            <a:off x="6401155" y="1428736"/>
            <a:ext cx="2101867" cy="533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2800" b="1" dirty="0" smtClean="0">
                <a:solidFill>
                  <a:srgbClr val="68007F"/>
                </a:solidFill>
              </a:rPr>
              <a:t>Glam</a:t>
            </a:r>
          </a:p>
        </p:txBody>
      </p:sp>
      <p:sp>
        <p:nvSpPr>
          <p:cNvPr id="8" name="Espace réservé du contenu 17"/>
          <p:cNvSpPr txBox="1">
            <a:spLocks/>
          </p:cNvSpPr>
          <p:nvPr/>
        </p:nvSpPr>
        <p:spPr bwMode="auto">
          <a:xfrm>
            <a:off x="3487279" y="1428736"/>
            <a:ext cx="21431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800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</a:t>
            </a:r>
          </a:p>
        </p:txBody>
      </p:sp>
      <p:sp>
        <p:nvSpPr>
          <p:cNvPr id="9" name="Espace réservé du contenu 17"/>
          <p:cNvSpPr txBox="1">
            <a:spLocks/>
          </p:cNvSpPr>
          <p:nvPr/>
        </p:nvSpPr>
        <p:spPr bwMode="auto">
          <a:xfrm>
            <a:off x="594072" y="1428736"/>
            <a:ext cx="21431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2800" b="1" dirty="0" err="1" smtClean="0">
                <a:solidFill>
                  <a:srgbClr val="68007F"/>
                </a:solidFill>
                <a:latin typeface="+mn-lt"/>
                <a:cs typeface="+mn-cs"/>
              </a:rPr>
              <a:t>Work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6800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rot="5400000">
            <a:off x="571484" y="4214806"/>
            <a:ext cx="5286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3500442" y="4214806"/>
            <a:ext cx="5286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85720" y="1844824"/>
            <a:ext cx="8643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Image 0" descr="THEATH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50" y="1900808"/>
            <a:ext cx="2266950" cy="1600200"/>
          </a:xfrm>
          <a:prstGeom prst="rect">
            <a:avLst/>
          </a:prstGeom>
          <a:noFill/>
        </p:spPr>
      </p:pic>
      <p:pic>
        <p:nvPicPr>
          <p:cNvPr id="12294" name="Image 1" descr="THEATH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25" y="3412976"/>
            <a:ext cx="2276475" cy="1600200"/>
          </a:xfrm>
          <a:prstGeom prst="rect">
            <a:avLst/>
          </a:prstGeom>
          <a:noFill/>
        </p:spPr>
      </p:pic>
      <p:pic>
        <p:nvPicPr>
          <p:cNvPr id="12293" name="Image 2" descr="THEATH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2276475" cy="1600200"/>
          </a:xfrm>
          <a:prstGeom prst="rect">
            <a:avLst/>
          </a:prstGeom>
          <a:noFill/>
        </p:spPr>
      </p:pic>
      <p:pic>
        <p:nvPicPr>
          <p:cNvPr id="12292" name="Image 3" descr="THEATH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25" y="5141168"/>
            <a:ext cx="2276475" cy="1600200"/>
          </a:xfrm>
          <a:prstGeom prst="rect">
            <a:avLst/>
          </a:prstGeom>
          <a:noFill/>
        </p:spPr>
      </p:pic>
      <p:pic>
        <p:nvPicPr>
          <p:cNvPr id="12291" name="Image 4" descr="THEATH (1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93096"/>
            <a:ext cx="2276475" cy="1600200"/>
          </a:xfrm>
          <a:prstGeom prst="rect">
            <a:avLst/>
          </a:prstGeom>
          <a:noFill/>
        </p:spPr>
      </p:pic>
      <p:pic>
        <p:nvPicPr>
          <p:cNvPr id="12290" name="Image 5" descr="THEATH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1989" y="2116832"/>
            <a:ext cx="2276475" cy="1600200"/>
          </a:xfrm>
          <a:prstGeom prst="rect">
            <a:avLst/>
          </a:prstGeom>
          <a:noFill/>
        </p:spPr>
      </p:pic>
      <p:pic>
        <p:nvPicPr>
          <p:cNvPr id="12289" name="Image 6" descr="THEATH (2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3997" y="4277072"/>
            <a:ext cx="2276475" cy="1600200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5"/>
          <p:cNvSpPr>
            <a:spLocks noGrp="1"/>
          </p:cNvSpPr>
          <p:nvPr>
            <p:ph type="title"/>
          </p:nvPr>
        </p:nvSpPr>
        <p:spPr>
          <a:xfrm>
            <a:off x="755650" y="115888"/>
            <a:ext cx="7931150" cy="1143000"/>
          </a:xfrm>
        </p:spPr>
        <p:txBody>
          <a:bodyPr/>
          <a:lstStyle/>
          <a:p>
            <a:pPr eaLnBrk="1" hangingPunct="1"/>
            <a:r>
              <a:rPr lang="fr-FR" smtClean="0"/>
              <a:t>L’offre produit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23850" y="3357563"/>
            <a:ext cx="4000500" cy="2768600"/>
          </a:xfrm>
        </p:spPr>
        <p:txBody>
          <a:bodyPr rtlCol="0">
            <a:normAutofit/>
          </a:bodyPr>
          <a:lstStyle/>
          <a:p>
            <a:pPr marL="457200" indent="-457200" algn="ctr" eaLnBrk="1" fontAlgn="auto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r-FR" b="1" dirty="0" smtClean="0">
                <a:solidFill>
                  <a:srgbClr val="68007F"/>
                </a:solidFill>
              </a:rPr>
              <a:t>Offre de base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Articles chaussants avec un mécanisme pour </a:t>
            </a:r>
            <a:r>
              <a:rPr lang="fr-FR" sz="2000" dirty="0" err="1" smtClean="0"/>
              <a:t>clipser</a:t>
            </a:r>
            <a:r>
              <a:rPr lang="fr-FR" sz="2000" dirty="0" smtClean="0"/>
              <a:t> les talons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1 paire de talons hauts (8 ½ cm)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2000" dirty="0" smtClean="0"/>
              <a:t>1 paire de talons bas (4 ½ cm)</a:t>
            </a:r>
          </a:p>
        </p:txBody>
      </p:sp>
      <p:sp>
        <p:nvSpPr>
          <p:cNvPr id="8196" name="Espace réservé du contenu 1"/>
          <p:cNvSpPr txBox="1">
            <a:spLocks/>
          </p:cNvSpPr>
          <p:nvPr/>
        </p:nvSpPr>
        <p:spPr bwMode="auto">
          <a:xfrm>
            <a:off x="5000625" y="1600200"/>
            <a:ext cx="3857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1557338"/>
            <a:ext cx="4429125" cy="5072062"/>
          </a:xfrm>
          <a:prstGeom prst="rect">
            <a:avLst/>
          </a:prstGeom>
          <a:noFill/>
          <a:ln>
            <a:solidFill>
              <a:srgbClr val="4E1F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9" name="Espace réservé du contenu 1"/>
          <p:cNvSpPr txBox="1">
            <a:spLocks/>
          </p:cNvSpPr>
          <p:nvPr/>
        </p:nvSpPr>
        <p:spPr bwMode="auto">
          <a:xfrm>
            <a:off x="4787900" y="3397250"/>
            <a:ext cx="40005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68007F"/>
                </a:solidFill>
                <a:latin typeface="Calibri" pitchFamily="34" charset="0"/>
              </a:rPr>
              <a:t>Accessoires supplémentaires</a:t>
            </a:r>
          </a:p>
          <a:p>
            <a:pPr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000" dirty="0">
                <a:latin typeface="Calibri" pitchFamily="34" charset="0"/>
              </a:rPr>
              <a:t>Des talons vendus séparément pour changer le style des chaussures</a:t>
            </a:r>
          </a:p>
          <a:p>
            <a:pPr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000" dirty="0" smtClean="0">
                <a:latin typeface="Calibri" pitchFamily="34" charset="0"/>
              </a:rPr>
              <a:t>Guêtres</a:t>
            </a:r>
          </a:p>
          <a:p>
            <a:pPr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r-FR" sz="2000" dirty="0" smtClean="0">
                <a:latin typeface="Calibri" pitchFamily="34" charset="0"/>
              </a:rPr>
              <a:t>Bijoux de chaussures…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Concept </a:t>
            </a:r>
            <a:r>
              <a:rPr lang="fr-FR" dirty="0" err="1" smtClean="0"/>
              <a:t>Footwear</a:t>
            </a:r>
            <a:r>
              <a:rPr lang="fr-FR" dirty="0" smtClean="0"/>
              <a:t> Solutions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6553200" y="6519863"/>
            <a:ext cx="2133600" cy="365125"/>
          </a:xfrm>
        </p:spPr>
        <p:txBody>
          <a:bodyPr/>
          <a:lstStyle/>
          <a:p>
            <a:pPr>
              <a:defRPr/>
            </a:pPr>
            <a:fld id="{7FF01B5A-6132-4509-B097-D7D4C658635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42875" y="1557338"/>
            <a:ext cx="4357688" cy="5072062"/>
          </a:xfrm>
          <a:prstGeom prst="rect">
            <a:avLst/>
          </a:prstGeom>
          <a:noFill/>
          <a:ln>
            <a:solidFill>
              <a:srgbClr val="4E1F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xfrm>
            <a:off x="3124200" y="6519863"/>
            <a:ext cx="2895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/>
              <a:t>Confidentiel</a:t>
            </a:r>
          </a:p>
        </p:txBody>
      </p:sp>
      <p:grpSp>
        <p:nvGrpSpPr>
          <p:cNvPr id="3" name="Groupe 23"/>
          <p:cNvGrpSpPr>
            <a:grpSpLocks/>
          </p:cNvGrpSpPr>
          <p:nvPr/>
        </p:nvGrpSpPr>
        <p:grpSpPr bwMode="auto">
          <a:xfrm>
            <a:off x="4643438" y="1714500"/>
            <a:ext cx="4319587" cy="1428750"/>
            <a:chOff x="375306" y="1714488"/>
            <a:chExt cx="5196826" cy="1428760"/>
          </a:xfrm>
        </p:grpSpPr>
        <p:pic>
          <p:nvPicPr>
            <p:cNvPr id="820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306" y="1714488"/>
              <a:ext cx="1410612" cy="138240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206" name="Imag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2" y="1714488"/>
              <a:ext cx="1538163" cy="138240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207" name="Image 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43042" y="1714488"/>
              <a:ext cx="2708082" cy="136800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8208" name="Imag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0298" y="1714488"/>
              <a:ext cx="1381125" cy="1381125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4" name="Connecteur droit 33"/>
            <p:cNvCxnSpPr/>
            <p:nvPr/>
          </p:nvCxnSpPr>
          <p:spPr>
            <a:xfrm rot="5400000">
              <a:off x="214796" y="2428868"/>
              <a:ext cx="142876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>
              <a:off x="929097" y="2428868"/>
              <a:ext cx="142876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>
              <a:off x="1786639" y="2428868"/>
              <a:ext cx="142876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2785516" y="2428868"/>
              <a:ext cx="142876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1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4678" y="1714488"/>
              <a:ext cx="1382400" cy="1382400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39" name="Connecteur droit 38"/>
            <p:cNvCxnSpPr/>
            <p:nvPr/>
          </p:nvCxnSpPr>
          <p:spPr>
            <a:xfrm rot="5400000">
              <a:off x="2500941" y="2428868"/>
              <a:ext cx="142876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15" name="Imag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89102" y="1714488"/>
              <a:ext cx="1383030" cy="1381125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41" name="Connecteur droit 40"/>
            <p:cNvCxnSpPr/>
            <p:nvPr/>
          </p:nvCxnSpPr>
          <p:spPr>
            <a:xfrm rot="5400000">
              <a:off x="3499817" y="2428868"/>
              <a:ext cx="1428760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rapèze 32"/>
          <p:cNvSpPr/>
          <p:nvPr/>
        </p:nvSpPr>
        <p:spPr bwMode="auto">
          <a:xfrm>
            <a:off x="1331913" y="1714488"/>
            <a:ext cx="2332037" cy="822325"/>
          </a:xfrm>
          <a:prstGeom prst="trapezoid">
            <a:avLst>
              <a:gd name="adj" fmla="val 35505"/>
            </a:avLst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rapèze 37"/>
          <p:cNvSpPr/>
          <p:nvPr/>
        </p:nvSpPr>
        <p:spPr bwMode="auto">
          <a:xfrm rot="10800000">
            <a:off x="1331913" y="2536813"/>
            <a:ext cx="2332037" cy="171450"/>
          </a:xfrm>
          <a:prstGeom prst="trapezoid">
            <a:avLst>
              <a:gd name="adj" fmla="val 35505"/>
            </a:avLst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rapèze 39"/>
          <p:cNvSpPr/>
          <p:nvPr/>
        </p:nvSpPr>
        <p:spPr bwMode="auto">
          <a:xfrm rot="10800000">
            <a:off x="1400175" y="2708263"/>
            <a:ext cx="2195513" cy="446087"/>
          </a:xfrm>
          <a:prstGeom prst="trapezoid">
            <a:avLst>
              <a:gd name="adj" fmla="val 2357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4" name="Image 53" descr="TANYA_HEATH_LOGO_CMJN_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7011" y="1996306"/>
            <a:ext cx="1841981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0825" y="2071678"/>
            <a:ext cx="4249738" cy="4071965"/>
          </a:xfrm>
          <a:prstGeom prst="rect">
            <a:avLst/>
          </a:prstGeom>
          <a:solidFill>
            <a:srgbClr val="DEB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fr-FR" sz="1600" dirty="0" smtClean="0">
                <a:solidFill>
                  <a:sysClr val="windowText" lastClr="000000"/>
                </a:solidFill>
              </a:rPr>
              <a:t>7</a:t>
            </a:r>
            <a:r>
              <a:rPr lang="fr-FR" sz="1600" dirty="0">
                <a:solidFill>
                  <a:sysClr val="windowText" lastClr="000000"/>
                </a:solidFill>
              </a:rPr>
              <a:t>% du marché de la chaussure de ville féminine</a:t>
            </a:r>
          </a:p>
          <a:p>
            <a:pPr algn="ctr"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294 millions </a:t>
            </a:r>
            <a:r>
              <a:rPr lang="fr-FR" sz="1600" dirty="0" smtClean="0">
                <a:solidFill>
                  <a:sysClr val="windowText" lastClr="000000"/>
                </a:solidFill>
              </a:rPr>
              <a:t>d’euros</a:t>
            </a:r>
          </a:p>
          <a:p>
            <a:pPr algn="ctr">
              <a:defRPr/>
            </a:pPr>
            <a:endParaRPr lang="fr-FR" sz="160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fr-FR" b="1" u="sng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Objectif</a:t>
            </a:r>
          </a:p>
          <a:p>
            <a:pPr algn="ctr">
              <a:defRPr/>
            </a:pPr>
            <a:r>
              <a:rPr lang="fr-FR" sz="1600" dirty="0" smtClean="0">
                <a:solidFill>
                  <a:sysClr val="windowText" lastClr="000000"/>
                </a:solidFill>
              </a:rPr>
              <a:t>1,2% du marché cible en année 3</a:t>
            </a:r>
          </a:p>
          <a:p>
            <a:pPr algn="ctr">
              <a:defRPr/>
            </a:pPr>
            <a:r>
              <a:rPr lang="fr-FR" sz="1600" dirty="0" smtClean="0">
                <a:solidFill>
                  <a:sysClr val="windowText" lastClr="000000"/>
                </a:solidFill>
              </a:rPr>
              <a:t>3,5 millions d’euros de CA</a:t>
            </a:r>
          </a:p>
          <a:p>
            <a:pPr algn="ctr"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Haut de Gamme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Concept Footwear Solutions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3CAF68-EBF9-4329-A464-893BDD2742A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Confidentiel</a:t>
            </a:r>
            <a:endParaRPr lang="fr-FR"/>
          </a:p>
        </p:txBody>
      </p:sp>
      <p:sp>
        <p:nvSpPr>
          <p:cNvPr id="7" name="Espace réservé du contenu 17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533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dirty="0" smtClean="0"/>
              <a:t>Le marché</a:t>
            </a:r>
          </a:p>
        </p:txBody>
      </p:sp>
      <p:sp>
        <p:nvSpPr>
          <p:cNvPr id="8" name="Espace réservé du contenu 18"/>
          <p:cNvSpPr txBox="1">
            <a:spLocks/>
          </p:cNvSpPr>
          <p:nvPr/>
        </p:nvSpPr>
        <p:spPr>
          <a:xfrm>
            <a:off x="4643438" y="1617663"/>
            <a:ext cx="4249737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concurrence</a:t>
            </a:r>
          </a:p>
        </p:txBody>
      </p:sp>
      <p:pic>
        <p:nvPicPr>
          <p:cNvPr id="12" name="Picture 17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68" y="2201866"/>
            <a:ext cx="12842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6"/>
          <p:cNvGrpSpPr>
            <a:grpSpLocks/>
          </p:cNvGrpSpPr>
          <p:nvPr/>
        </p:nvGrpSpPr>
        <p:grpSpPr bwMode="auto">
          <a:xfrm>
            <a:off x="1619249" y="2214555"/>
            <a:ext cx="3149600" cy="1719271"/>
            <a:chOff x="5472459" y="2719002"/>
            <a:chExt cx="3149873" cy="1718061"/>
          </a:xfrm>
          <a:noFill/>
        </p:grpSpPr>
        <p:sp>
          <p:nvSpPr>
            <p:cNvPr id="14" name="Pentagone 13"/>
            <p:cNvSpPr/>
            <p:nvPr/>
          </p:nvSpPr>
          <p:spPr>
            <a:xfrm rot="10800000">
              <a:off x="5472459" y="2780879"/>
              <a:ext cx="2881562" cy="1656184"/>
            </a:xfrm>
            <a:prstGeom prst="homePlate">
              <a:avLst>
                <a:gd name="adj" fmla="val 260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Espace réservé du contenu 1"/>
            <p:cNvSpPr txBox="1">
              <a:spLocks/>
            </p:cNvSpPr>
            <p:nvPr/>
          </p:nvSpPr>
          <p:spPr bwMode="auto">
            <a:xfrm>
              <a:off x="5977434" y="3014442"/>
              <a:ext cx="2644898" cy="13498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b" anchorCtr="0"/>
            <a:lstStyle/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 dirty="0">
                  <a:latin typeface="Calibri" pitchFamily="34" charset="0"/>
                </a:rPr>
                <a:t>Femme active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 dirty="0">
                  <a:latin typeface="Calibri" pitchFamily="34" charset="0"/>
                </a:rPr>
                <a:t>30 – 55 ans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 dirty="0">
                  <a:latin typeface="Calibri" pitchFamily="34" charset="0"/>
                </a:rPr>
                <a:t>Revenu foyer &gt; €45k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fr-FR" sz="1600" dirty="0">
                  <a:latin typeface="Calibri" pitchFamily="34" charset="0"/>
                </a:rPr>
                <a:t>3,4 millions de femmes</a:t>
              </a:r>
            </a:p>
          </p:txBody>
        </p:sp>
        <p:sp>
          <p:nvSpPr>
            <p:cNvPr id="16" name="ZoneTexte 9"/>
            <p:cNvSpPr txBox="1">
              <a:spLocks noChangeArrowheads="1"/>
            </p:cNvSpPr>
            <p:nvPr/>
          </p:nvSpPr>
          <p:spPr bwMode="auto">
            <a:xfrm>
              <a:off x="6425028" y="2719002"/>
              <a:ext cx="1571625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b" anchorCtr="0">
              <a:spAutoFit/>
            </a:bodyPr>
            <a:lstStyle/>
            <a:p>
              <a:pPr algn="ctr">
                <a:defRPr/>
              </a:pPr>
              <a:r>
                <a:rPr lang="fr-FR" b="1" u="sng" dirty="0">
                  <a:latin typeface="Calibri" pitchFamily="34" charset="0"/>
                </a:rPr>
                <a:t>Cible</a:t>
              </a:r>
              <a:endParaRPr lang="en-US" b="1" u="sng" dirty="0">
                <a:latin typeface="Calibri" pitchFamily="34" charset="0"/>
              </a:endParaRPr>
            </a:p>
          </p:txBody>
        </p:sp>
      </p:grpSp>
      <p:grpSp>
        <p:nvGrpSpPr>
          <p:cNvPr id="9" name="Groupe 34"/>
          <p:cNvGrpSpPr>
            <a:grpSpLocks/>
          </p:cNvGrpSpPr>
          <p:nvPr/>
        </p:nvGrpSpPr>
        <p:grpSpPr bwMode="auto">
          <a:xfrm>
            <a:off x="4895850" y="2143116"/>
            <a:ext cx="3997325" cy="2886075"/>
            <a:chOff x="570430" y="1854200"/>
            <a:chExt cx="7814746" cy="4643917"/>
          </a:xfrm>
        </p:grpSpPr>
        <p:sp>
          <p:nvSpPr>
            <p:cNvPr id="20" name="Ellipse 19"/>
            <p:cNvSpPr/>
            <p:nvPr/>
          </p:nvSpPr>
          <p:spPr>
            <a:xfrm rot="1313469">
              <a:off x="2264970" y="2837647"/>
              <a:ext cx="4999825" cy="2615716"/>
            </a:xfrm>
            <a:prstGeom prst="ellipse">
              <a:avLst/>
            </a:prstGeom>
            <a:solidFill>
              <a:srgbClr val="FF388C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dirty="0"/>
            </a:p>
          </p:txBody>
        </p:sp>
        <p:grpSp>
          <p:nvGrpSpPr>
            <p:cNvPr id="10" name="Groupe 49"/>
            <p:cNvGrpSpPr>
              <a:grpSpLocks/>
            </p:cNvGrpSpPr>
            <p:nvPr/>
          </p:nvGrpSpPr>
          <p:grpSpPr bwMode="auto">
            <a:xfrm>
              <a:off x="570430" y="1854197"/>
              <a:ext cx="7814746" cy="4643912"/>
              <a:chOff x="1329585" y="1928813"/>
              <a:chExt cx="7814415" cy="4643314"/>
            </a:xfrm>
          </p:grpSpPr>
          <p:sp>
            <p:nvSpPr>
              <p:cNvPr id="25" name="ZoneTexte 20"/>
              <p:cNvSpPr txBox="1">
                <a:spLocks noChangeArrowheads="1"/>
              </p:cNvSpPr>
              <p:nvPr/>
            </p:nvSpPr>
            <p:spPr bwMode="auto">
              <a:xfrm>
                <a:off x="7205663" y="4214813"/>
                <a:ext cx="1938337" cy="357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>
                    <a:latin typeface="Calibri" pitchFamily="34" charset="0"/>
                  </a:rPr>
                  <a:t>Guess</a:t>
                </a:r>
              </a:p>
            </p:txBody>
          </p:sp>
          <p:grpSp>
            <p:nvGrpSpPr>
              <p:cNvPr id="11" name="Groupe 28"/>
              <p:cNvGrpSpPr>
                <a:grpSpLocks/>
              </p:cNvGrpSpPr>
              <p:nvPr/>
            </p:nvGrpSpPr>
            <p:grpSpPr bwMode="auto">
              <a:xfrm>
                <a:off x="1329585" y="1928813"/>
                <a:ext cx="7171511" cy="4643314"/>
                <a:chOff x="1329766" y="1928802"/>
                <a:chExt cx="7171324" cy="4643145"/>
              </a:xfrm>
            </p:grpSpPr>
            <p:graphicFrame>
              <p:nvGraphicFramePr>
                <p:cNvPr id="29" name="Graphique 28"/>
                <p:cNvGraphicFramePr/>
                <p:nvPr/>
              </p:nvGraphicFramePr>
              <p:xfrm>
                <a:off x="1714480" y="1928802"/>
                <a:ext cx="6786610" cy="442913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30" name="ZoneTexte 7"/>
                <p:cNvSpPr txBox="1">
                  <a:spLocks noChangeArrowheads="1"/>
                </p:cNvSpPr>
                <p:nvPr/>
              </p:nvSpPr>
              <p:spPr bwMode="auto">
                <a:xfrm>
                  <a:off x="5728070" y="3062808"/>
                  <a:ext cx="1938349" cy="357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 b="1">
                      <a:latin typeface="Calibri" pitchFamily="34" charset="0"/>
                    </a:rPr>
                    <a:t>Aerosoles</a:t>
                  </a:r>
                </a:p>
              </p:txBody>
            </p:sp>
            <p:sp>
              <p:nvSpPr>
                <p:cNvPr id="31" name="ZoneTexte 8"/>
                <p:cNvSpPr txBox="1">
                  <a:spLocks noChangeArrowheads="1"/>
                </p:cNvSpPr>
                <p:nvPr/>
              </p:nvSpPr>
              <p:spPr bwMode="auto">
                <a:xfrm>
                  <a:off x="4230580" y="2739771"/>
                  <a:ext cx="1938286" cy="357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 b="1">
                      <a:latin typeface="Calibri" pitchFamily="34" charset="0"/>
                    </a:rPr>
                    <a:t>Mephisto</a:t>
                  </a:r>
                </a:p>
              </p:txBody>
            </p:sp>
            <p:sp>
              <p:nvSpPr>
                <p:cNvPr id="32" name="ZoneTexte 9"/>
                <p:cNvSpPr txBox="1">
                  <a:spLocks noChangeArrowheads="1"/>
                </p:cNvSpPr>
                <p:nvPr/>
              </p:nvSpPr>
              <p:spPr bwMode="auto">
                <a:xfrm>
                  <a:off x="5153200" y="3501605"/>
                  <a:ext cx="1938349" cy="357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>
                      <a:latin typeface="Calibri" pitchFamily="34" charset="0"/>
                    </a:rPr>
                    <a:t>Geox</a:t>
                  </a:r>
                </a:p>
              </p:txBody>
            </p:sp>
            <p:sp>
              <p:nvSpPr>
                <p:cNvPr id="33" name="ZoneTexte 11"/>
                <p:cNvSpPr txBox="1">
                  <a:spLocks noChangeArrowheads="1"/>
                </p:cNvSpPr>
                <p:nvPr/>
              </p:nvSpPr>
              <p:spPr bwMode="auto">
                <a:xfrm>
                  <a:off x="6258274" y="3434885"/>
                  <a:ext cx="1938349" cy="357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>
                      <a:latin typeface="Calibri" pitchFamily="34" charset="0"/>
                    </a:rPr>
                    <a:t>Freelance</a:t>
                  </a:r>
                </a:p>
              </p:txBody>
            </p:sp>
            <p:sp>
              <p:nvSpPr>
                <p:cNvPr id="34" name="ZoneTexte 13"/>
                <p:cNvSpPr txBox="1">
                  <a:spLocks noChangeArrowheads="1"/>
                </p:cNvSpPr>
                <p:nvPr/>
              </p:nvSpPr>
              <p:spPr bwMode="auto">
                <a:xfrm>
                  <a:off x="5572196" y="4182647"/>
                  <a:ext cx="964734" cy="357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>
                      <a:latin typeface="Calibri" pitchFamily="34" charset="0"/>
                    </a:rPr>
                    <a:t>Bata</a:t>
                  </a:r>
                </a:p>
              </p:txBody>
            </p:sp>
            <p:sp>
              <p:nvSpPr>
                <p:cNvPr id="35" name="ZoneTexte 15"/>
                <p:cNvSpPr txBox="1">
                  <a:spLocks noChangeArrowheads="1"/>
                </p:cNvSpPr>
                <p:nvPr/>
              </p:nvSpPr>
              <p:spPr bwMode="auto">
                <a:xfrm>
                  <a:off x="4168964" y="3253865"/>
                  <a:ext cx="1303558" cy="3570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>
                      <a:latin typeface="Calibri" pitchFamily="34" charset="0"/>
                    </a:rPr>
                    <a:t>Arche</a:t>
                  </a:r>
                </a:p>
              </p:txBody>
            </p:sp>
            <p:sp>
              <p:nvSpPr>
                <p:cNvPr id="36" name="ZoneTexte 17"/>
                <p:cNvSpPr txBox="1">
                  <a:spLocks noChangeArrowheads="1"/>
                </p:cNvSpPr>
                <p:nvPr/>
              </p:nvSpPr>
              <p:spPr bwMode="auto">
                <a:xfrm>
                  <a:off x="4133958" y="6214854"/>
                  <a:ext cx="1938287" cy="3570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FR" sz="1200" b="1">
                      <a:latin typeface="Calibri" pitchFamily="34" charset="0"/>
                    </a:rPr>
                    <a:t>Glamour</a:t>
                  </a:r>
                </a:p>
              </p:txBody>
            </p:sp>
            <p:sp>
              <p:nvSpPr>
                <p:cNvPr id="37" name="ZoneTexte 1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59815" y="3741712"/>
                  <a:ext cx="1938268" cy="598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FR" sz="1200" b="1">
                      <a:latin typeface="Calibri" pitchFamily="34" charset="0"/>
                    </a:rPr>
                    <a:t>Confort</a:t>
                  </a:r>
                </a:p>
              </p:txBody>
            </p:sp>
            <p:sp>
              <p:nvSpPr>
                <p:cNvPr id="38" name="ZoneTexte 19"/>
                <p:cNvSpPr txBox="1">
                  <a:spLocks noChangeArrowheads="1"/>
                </p:cNvSpPr>
                <p:nvPr/>
              </p:nvSpPr>
              <p:spPr bwMode="auto">
                <a:xfrm>
                  <a:off x="2878726" y="3309529"/>
                  <a:ext cx="1938349" cy="357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>
                      <a:latin typeface="Calibri" pitchFamily="34" charset="0"/>
                    </a:rPr>
                    <a:t>Scholl</a:t>
                  </a:r>
                </a:p>
              </p:txBody>
            </p:sp>
            <p:sp>
              <p:nvSpPr>
                <p:cNvPr id="39" name="ZoneTexte 22"/>
                <p:cNvSpPr txBox="1">
                  <a:spLocks noChangeArrowheads="1"/>
                </p:cNvSpPr>
                <p:nvPr/>
              </p:nvSpPr>
              <p:spPr bwMode="auto">
                <a:xfrm>
                  <a:off x="3301169" y="2873374"/>
                  <a:ext cx="1280321" cy="445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200">
                      <a:latin typeface="Calibri" pitchFamily="34" charset="0"/>
                    </a:rPr>
                    <a:t>Crocs</a:t>
                  </a:r>
                </a:p>
              </p:txBody>
            </p:sp>
          </p:grpSp>
          <p:sp>
            <p:nvSpPr>
              <p:cNvPr id="27" name="ZoneTexte 24"/>
              <p:cNvSpPr txBox="1">
                <a:spLocks noChangeArrowheads="1"/>
              </p:cNvSpPr>
              <p:nvPr/>
            </p:nvSpPr>
            <p:spPr bwMode="auto">
              <a:xfrm>
                <a:off x="7143751" y="3897316"/>
                <a:ext cx="1938337" cy="357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>
                    <a:latin typeface="Calibri" pitchFamily="34" charset="0"/>
                  </a:rPr>
                  <a:t>Louboutin</a:t>
                </a:r>
              </a:p>
            </p:txBody>
          </p:sp>
          <p:sp>
            <p:nvSpPr>
              <p:cNvPr id="28" name="ZoneTexte 25"/>
              <p:cNvSpPr txBox="1">
                <a:spLocks noChangeArrowheads="1"/>
              </p:cNvSpPr>
              <p:nvPr/>
            </p:nvSpPr>
            <p:spPr bwMode="auto">
              <a:xfrm>
                <a:off x="7031103" y="5413060"/>
                <a:ext cx="1998891" cy="445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>
                    <a:latin typeface="Calibri" pitchFamily="34" charset="0"/>
                  </a:rPr>
                  <a:t>Jimmy Choo</a:t>
                </a:r>
              </a:p>
            </p:txBody>
          </p:sp>
        </p:grpSp>
        <p:cxnSp>
          <p:nvCxnSpPr>
            <p:cNvPr id="22" name="Connecteur droit 21"/>
            <p:cNvCxnSpPr/>
            <p:nvPr/>
          </p:nvCxnSpPr>
          <p:spPr>
            <a:xfrm rot="5400000">
              <a:off x="4786318" y="4213197"/>
              <a:ext cx="314447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212866" y="2640958"/>
              <a:ext cx="514569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39" descr="_tanya_heath_logo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63" y="2500313"/>
              <a:ext cx="29210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ZoneTexte 9"/>
          <p:cNvSpPr txBox="1">
            <a:spLocks noChangeArrowheads="1"/>
          </p:cNvSpPr>
          <p:nvPr/>
        </p:nvSpPr>
        <p:spPr bwMode="auto">
          <a:xfrm>
            <a:off x="1571604" y="4132011"/>
            <a:ext cx="1571489" cy="36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spAutoFit/>
          </a:bodyPr>
          <a:lstStyle/>
          <a:p>
            <a:pPr algn="ctr"/>
            <a:r>
              <a:rPr lang="fr-FR" b="1" u="sng" dirty="0" smtClean="0">
                <a:latin typeface="Calibri" pitchFamily="34" charset="0"/>
              </a:rPr>
              <a:t>Marché</a:t>
            </a:r>
            <a:endParaRPr lang="en-US" b="1" u="sng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157192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6660232" y="5643578"/>
            <a:ext cx="241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ballerine pliable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853136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fr-FR" dirty="0" smtClean="0"/>
              <a:t>Vente de chaussure classique 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fr-FR" dirty="0" err="1" smtClean="0"/>
              <a:t>BtoB</a:t>
            </a:r>
            <a:r>
              <a:rPr lang="fr-FR" dirty="0" smtClean="0"/>
              <a:t> : magasins multimarques et Internet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fr-FR" dirty="0" err="1" smtClean="0"/>
              <a:t>BtoC</a:t>
            </a:r>
            <a:r>
              <a:rPr lang="fr-FR" dirty="0" smtClean="0"/>
              <a:t> : boutique en propre et site web marchand Tanya Heath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/>
              <a:t>Vente en marque blanche pour les marchés de niche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fr-FR" dirty="0" smtClean="0"/>
              <a:t>Femme enceinte =&gt; Véronique </a:t>
            </a:r>
            <a:r>
              <a:rPr lang="fr-FR" dirty="0" err="1" smtClean="0"/>
              <a:t>Delachaux</a:t>
            </a:r>
            <a:endParaRPr lang="fr-FR" dirty="0" smtClean="0"/>
          </a:p>
          <a:p>
            <a:pPr marL="857250" lvl="1" indent="-457200" algn="just">
              <a:buFont typeface="+mj-lt"/>
              <a:buAutoNum type="arabicPeriod"/>
            </a:pPr>
            <a:r>
              <a:rPr lang="fr-FR" dirty="0" smtClean="0"/>
              <a:t>Cérémonie  =&gt; </a:t>
            </a:r>
            <a:r>
              <a:rPr lang="fr-FR" dirty="0" err="1" smtClean="0"/>
              <a:t>Pronuptia</a:t>
            </a:r>
            <a:endParaRPr lang="fr-FR" dirty="0" smtClean="0"/>
          </a:p>
          <a:p>
            <a:pPr marL="857250" lvl="1" indent="-457200" algn="just">
              <a:buFont typeface="+mj-lt"/>
              <a:buAutoNum type="arabicPeriod"/>
            </a:pPr>
            <a:r>
              <a:rPr lang="fr-FR" dirty="0" smtClean="0"/>
              <a:t>Seniors =&gt; </a:t>
            </a:r>
            <a:r>
              <a:rPr lang="fr-FR" dirty="0" err="1" smtClean="0"/>
              <a:t>Mephisto</a:t>
            </a:r>
            <a:r>
              <a:rPr lang="fr-FR" dirty="0" smtClean="0"/>
              <a:t>, Damart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fr-FR" dirty="0" smtClean="0"/>
              <a:t>Femme Ronde =&gt; </a:t>
            </a:r>
            <a:r>
              <a:rPr lang="fr-FR" dirty="0" err="1" smtClean="0"/>
              <a:t>Casteluna</a:t>
            </a:r>
            <a:endParaRPr lang="fr-F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/>
              <a:t>Vente de licence de développement de talons pour les créateurs qui souhaitent concevoir des talons pour notre chaussure  </a:t>
            </a:r>
          </a:p>
          <a:p>
            <a:pPr marL="457200" indent="-457200" algn="ctr">
              <a:buNone/>
            </a:pPr>
            <a:r>
              <a:rPr lang="fr-FR" sz="1600" i="1" u="sng" dirty="0" smtClean="0"/>
              <a:t>=&gt;  Modèle « Apple » : CFS deviendra le standard</a:t>
            </a:r>
            <a:r>
              <a:rPr lang="en-US" sz="1600" u="sng" dirty="0" smtClean="0"/>
              <a:t> </a:t>
            </a:r>
            <a:r>
              <a:rPr lang="en-US" sz="1600" i="1" u="sng" dirty="0" smtClean="0"/>
              <a:t>de la </a:t>
            </a:r>
            <a:r>
              <a:rPr lang="en-US" sz="1600" i="1" u="sng" dirty="0" err="1" smtClean="0"/>
              <a:t>chaussure</a:t>
            </a:r>
            <a:r>
              <a:rPr lang="en-US" sz="1600" i="1" u="sng" dirty="0" smtClean="0"/>
              <a:t> à talon </a:t>
            </a:r>
            <a:r>
              <a:rPr lang="en-US" sz="1600" i="1" u="sng" dirty="0" err="1" smtClean="0"/>
              <a:t>amovible</a:t>
            </a:r>
            <a:endParaRPr lang="fr-FR" sz="1600" i="1" u="sng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Business Model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Concept Footwear Solutions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3CAF68-EBF9-4329-A464-893BDD2742A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Confidentiel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2"/>
          <p:cNvSpPr>
            <a:spLocks noGrp="1"/>
          </p:cNvSpPr>
          <p:nvPr>
            <p:ph type="title"/>
          </p:nvPr>
        </p:nvSpPr>
        <p:spPr>
          <a:xfrm>
            <a:off x="857250" y="142875"/>
            <a:ext cx="7858125" cy="1143000"/>
          </a:xfrm>
        </p:spPr>
        <p:txBody>
          <a:bodyPr/>
          <a:lstStyle/>
          <a:p>
            <a:pPr eaLnBrk="1" hangingPunct="1"/>
            <a:r>
              <a:rPr lang="fr-FR" dirty="0" smtClean="0"/>
              <a:t>Récompenses</a:t>
            </a:r>
            <a:endParaRPr lang="en-US" dirty="0" smtClean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Concept </a:t>
            </a:r>
            <a:r>
              <a:rPr lang="fr-FR" dirty="0" err="1"/>
              <a:t>Footwear</a:t>
            </a:r>
            <a:r>
              <a:rPr lang="fr-FR" dirty="0"/>
              <a:t> Solutions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1"/>
          </p:nvPr>
        </p:nvSpPr>
        <p:spPr>
          <a:xfrm>
            <a:off x="6553200" y="6519863"/>
            <a:ext cx="2133600" cy="365125"/>
          </a:xfrm>
        </p:spPr>
        <p:txBody>
          <a:bodyPr/>
          <a:lstStyle/>
          <a:p>
            <a:pPr>
              <a:defRPr/>
            </a:pPr>
            <a:fld id="{E9D9C82E-57BB-42E7-B2AE-10989B228696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2"/>
          </p:nvPr>
        </p:nvSpPr>
        <p:spPr>
          <a:xfrm>
            <a:off x="3124200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Confidentiel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67" y="1665306"/>
            <a:ext cx="7324733" cy="52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11549</TotalTime>
  <Words>597</Words>
  <Application>Microsoft Office PowerPoint</Application>
  <PresentationFormat>Affichage à l'écran (4:3)</PresentationFormat>
  <Paragraphs>162</Paragraphs>
  <Slides>12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La mission</vt:lpstr>
      <vt:lpstr>Problématique:  Les talons hautes sont inconfortable</vt:lpstr>
      <vt:lpstr>Laurence Talon Renaud 8 ½ cm</vt:lpstr>
      <vt:lpstr>La première collection</vt:lpstr>
      <vt:lpstr>L’offre produit</vt:lpstr>
      <vt:lpstr>Positionnement Haut de Gamme</vt:lpstr>
      <vt:lpstr>Business Model</vt:lpstr>
      <vt:lpstr>Récompenses</vt:lpstr>
      <vt:lpstr>L’équipe </vt:lpstr>
      <vt:lpstr>L’équipe fondatrice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tanya</dc:creator>
  <cp:lastModifiedBy>tanya</cp:lastModifiedBy>
  <cp:revision>402</cp:revision>
  <dcterms:created xsi:type="dcterms:W3CDTF">2009-09-02T14:06:58Z</dcterms:created>
  <dcterms:modified xsi:type="dcterms:W3CDTF">2011-05-02T10:05:06Z</dcterms:modified>
</cp:coreProperties>
</file>